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Lst>
  <p:notesMasterIdLst>
    <p:notesMasterId r:id="rId33"/>
  </p:notesMasterIdLst>
  <p:sldIdLst>
    <p:sldId id="256" r:id="rId4"/>
    <p:sldId id="257" r:id="rId5"/>
    <p:sldId id="258" r:id="rId6"/>
    <p:sldId id="284" r:id="rId7"/>
    <p:sldId id="281" r:id="rId8"/>
    <p:sldId id="283" r:id="rId9"/>
    <p:sldId id="259" r:id="rId10"/>
    <p:sldId id="260" r:id="rId11"/>
    <p:sldId id="261" r:id="rId12"/>
    <p:sldId id="262" r:id="rId13"/>
    <p:sldId id="263" r:id="rId14"/>
    <p:sldId id="264" r:id="rId15"/>
    <p:sldId id="265" r:id="rId16"/>
    <p:sldId id="266" r:id="rId17"/>
    <p:sldId id="267" r:id="rId18"/>
    <p:sldId id="271" r:id="rId19"/>
    <p:sldId id="268" r:id="rId20"/>
    <p:sldId id="269" r:id="rId21"/>
    <p:sldId id="270" r:id="rId22"/>
    <p:sldId id="272" r:id="rId23"/>
    <p:sldId id="273" r:id="rId24"/>
    <p:sldId id="274" r:id="rId25"/>
    <p:sldId id="275" r:id="rId26"/>
    <p:sldId id="276" r:id="rId27"/>
    <p:sldId id="277" r:id="rId28"/>
    <p:sldId id="278" r:id="rId29"/>
    <p:sldId id="279" r:id="rId30"/>
    <p:sldId id="280" r:id="rId31"/>
    <p:sldId id="285" r:id="rId32"/>
  </p:sldIdLst>
  <p:sldSz cx="18288000" cy="10287000"/>
  <p:notesSz cx="6858000" cy="9144000"/>
  <p:embeddedFontLst>
    <p:embeddedFont>
      <p:font typeface="Now Bold" pitchFamily="2" charset="77"/>
      <p:regular r:id="rId34"/>
      <p:bold r:id="rId35"/>
    </p:embeddedFont>
    <p:embeddedFont>
      <p:font typeface="Open Sans" panose="020B0606030504020204" pitchFamily="34" charset="0"/>
      <p:regular r:id="rId36"/>
      <p:bold r:id="rId37"/>
      <p:italic r:id="rId38"/>
      <p:boldItalic r:id="rId39"/>
    </p:embeddedFont>
    <p:embeddedFont>
      <p:font typeface="Open Sans Bold" panose="020B0806030504020204" pitchFamily="34" charset="0"/>
      <p:regular r:id="rId40"/>
      <p:bold r:id="rId41"/>
    </p:embeddedFont>
    <p:embeddedFont>
      <p:font typeface="Open Sauce" pitchFamily="2" charset="77"/>
      <p:regular r:id="rId42"/>
    </p:embeddedFont>
    <p:embeddedFont>
      <p:font typeface="Open Sauce Bold" pitchFamily="2" charset="77"/>
      <p:regular r:id="rId43"/>
      <p:bold r:id="rId44"/>
    </p:embeddedFont>
    <p:embeddedFont>
      <p:font typeface="Open Sauce Italics" pitchFamily="2" charset="77"/>
      <p:regular r:id="rId45"/>
      <p:italic r:id="rId46"/>
    </p:embeddedFont>
    <p:embeddedFont>
      <p:font typeface="Rockwell" panose="02060603020205020403" pitchFamily="18" charset="77"/>
      <p:regular r:id="rId47"/>
      <p:bold r:id="rId48"/>
      <p:italic r:id="rId49"/>
      <p:boldItalic r:id="rId50"/>
    </p:embeddedFont>
    <p:embeddedFont>
      <p:font typeface="Rockwell Bold" panose="02060803030405020103" pitchFamily="18" charset="0"/>
      <p:regular r:id="rId51"/>
      <p:bold r:id="rId52"/>
    </p:embeddedFont>
    <p:embeddedFont>
      <p:font typeface="Times New Roman" panose="02020603050405020304" pitchFamily="18" charset="0"/>
      <p:regular r:id="rId53"/>
    </p:embeddedFont>
    <p:embeddedFont>
      <p:font typeface="Times New Roman Bold" panose="02030802070405020303" pitchFamily="18" charset="77"/>
      <p:regular r:id="rId54"/>
      <p:bold r:id="rId55"/>
    </p:embeddedFont>
    <p:embeddedFont>
      <p:font typeface="TT Rounds Condensed" panose="02000506030000020003" pitchFamily="2" charset="77"/>
      <p:regular r:id="rId56"/>
    </p:embeddedFont>
    <p:embeddedFont>
      <p:font typeface="TT Rounds Condensed Bold" panose="02000806030000020003" pitchFamily="2" charset="77"/>
      <p:regular r:id="rId57"/>
      <p:bold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455E96-4C5E-4FA2-9A77-8FD563B6763C}" v="2843" dt="2024-01-12T15:46:50.822"/>
    <p1510:client id="{B55D435C-7D69-458D-B983-B4795B08745B}" v="9" dt="2024-01-12T13:45:33.137"/>
    <p1510:client id="{ECF60DB8-B85A-AA4E-91B3-1AD9142D193E}" v="53" dt="2024-01-12T16:29:14.3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7" autoAdjust="0"/>
    <p:restoredTop sz="94628" autoAdjust="0"/>
  </p:normalViewPr>
  <p:slideViewPr>
    <p:cSldViewPr>
      <p:cViewPr varScale="1">
        <p:scale>
          <a:sx n="76" d="100"/>
          <a:sy n="76" d="100"/>
        </p:scale>
        <p:origin x="760" y="-10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6.fntdata"/><Relationship Id="rId21" Type="http://schemas.openxmlformats.org/officeDocument/2006/relationships/slide" Target="slides/slide18.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63" Type="http://schemas.microsoft.com/office/2016/11/relationships/changesInfo" Target="changesInfos/changesInfo1.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font" Target="fonts/font25.fntdata"/><Relationship Id="rId5" Type="http://schemas.openxmlformats.org/officeDocument/2006/relationships/slide" Target="slides/slide2.xml"/><Relationship Id="rId61"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64" Type="http://schemas.microsoft.com/office/2015/10/relationships/revisionInfo" Target="revisionInfo.xml"/><Relationship Id="rId8" Type="http://schemas.openxmlformats.org/officeDocument/2006/relationships/slide" Target="slides/slide5.xml"/><Relationship Id="rId51" Type="http://schemas.openxmlformats.org/officeDocument/2006/relationships/font" Target="fonts/font18.fntdata"/><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font" Target="fonts/font8.fntdata"/><Relationship Id="rId54" Type="http://schemas.openxmlformats.org/officeDocument/2006/relationships/font" Target="fonts/font21.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de Gabri" userId="S::hpn@queensu.ca::86bb292e-3b53-4ad7-b1a6-1e92b4014d91" providerId="AD" clId="Web-{42455E96-4C5E-4FA2-9A77-8FD563B6763C}"/>
    <pc:docChg chg="addSld delSld modSld sldOrd">
      <pc:chgData name="Jade Gabri" userId="S::hpn@queensu.ca::86bb292e-3b53-4ad7-b1a6-1e92b4014d91" providerId="AD" clId="Web-{42455E96-4C5E-4FA2-9A77-8FD563B6763C}" dt="2024-01-12T15:46:50.822" v="1699" actId="20577"/>
      <pc:docMkLst>
        <pc:docMk/>
      </pc:docMkLst>
      <pc:sldChg chg="modSp modNotes">
        <pc:chgData name="Jade Gabri" userId="S::hpn@queensu.ca::86bb292e-3b53-4ad7-b1a6-1e92b4014d91" providerId="AD" clId="Web-{42455E96-4C5E-4FA2-9A77-8FD563B6763C}" dt="2024-01-12T15:39:32.675" v="1625"/>
        <pc:sldMkLst>
          <pc:docMk/>
          <pc:sldMk cId="0" sldId="261"/>
        </pc:sldMkLst>
        <pc:spChg chg="mod">
          <ac:chgData name="Jade Gabri" userId="S::hpn@queensu.ca::86bb292e-3b53-4ad7-b1a6-1e92b4014d91" providerId="AD" clId="Web-{42455E96-4C5E-4FA2-9A77-8FD563B6763C}" dt="2024-01-12T15:30:15.401" v="1523" actId="1076"/>
          <ac:spMkLst>
            <pc:docMk/>
            <pc:sldMk cId="0" sldId="261"/>
            <ac:spMk id="2" creationId="{00000000-0000-0000-0000-000000000000}"/>
          </ac:spMkLst>
        </pc:spChg>
        <pc:spChg chg="mod">
          <ac:chgData name="Jade Gabri" userId="S::hpn@queensu.ca::86bb292e-3b53-4ad7-b1a6-1e92b4014d91" providerId="AD" clId="Web-{42455E96-4C5E-4FA2-9A77-8FD563B6763C}" dt="2024-01-12T15:31:05.308" v="1529" actId="1076"/>
          <ac:spMkLst>
            <pc:docMk/>
            <pc:sldMk cId="0" sldId="261"/>
            <ac:spMk id="3" creationId="{00000000-0000-0000-0000-000000000000}"/>
          </ac:spMkLst>
        </pc:spChg>
        <pc:spChg chg="mod">
          <ac:chgData name="Jade Gabri" userId="S::hpn@queensu.ca::86bb292e-3b53-4ad7-b1a6-1e92b4014d91" providerId="AD" clId="Web-{42455E96-4C5E-4FA2-9A77-8FD563B6763C}" dt="2024-01-12T15:29:45.214" v="1506"/>
          <ac:spMkLst>
            <pc:docMk/>
            <pc:sldMk cId="0" sldId="261"/>
            <ac:spMk id="7" creationId="{00000000-0000-0000-0000-000000000000}"/>
          </ac:spMkLst>
        </pc:spChg>
        <pc:spChg chg="mod">
          <ac:chgData name="Jade Gabri" userId="S::hpn@queensu.ca::86bb292e-3b53-4ad7-b1a6-1e92b4014d91" providerId="AD" clId="Web-{42455E96-4C5E-4FA2-9A77-8FD563B6763C}" dt="2024-01-12T15:31:17.902" v="1532" actId="1076"/>
          <ac:spMkLst>
            <pc:docMk/>
            <pc:sldMk cId="0" sldId="261"/>
            <ac:spMk id="9" creationId="{00000000-0000-0000-0000-000000000000}"/>
          </ac:spMkLst>
        </pc:spChg>
        <pc:spChg chg="mod">
          <ac:chgData name="Jade Gabri" userId="S::hpn@queensu.ca::86bb292e-3b53-4ad7-b1a6-1e92b4014d91" providerId="AD" clId="Web-{42455E96-4C5E-4FA2-9A77-8FD563B6763C}" dt="2024-01-12T15:31:09.824" v="1530" actId="1076"/>
          <ac:spMkLst>
            <pc:docMk/>
            <pc:sldMk cId="0" sldId="261"/>
            <ac:spMk id="13" creationId="{B0648E45-9402-08C9-0BFC-42F5B2227C04}"/>
          </ac:spMkLst>
        </pc:spChg>
        <pc:grpChg chg="mod">
          <ac:chgData name="Jade Gabri" userId="S::hpn@queensu.ca::86bb292e-3b53-4ad7-b1a6-1e92b4014d91" providerId="AD" clId="Web-{42455E96-4C5E-4FA2-9A77-8FD563B6763C}" dt="2024-01-12T15:30:21.136" v="1525" actId="14100"/>
          <ac:grpSpMkLst>
            <pc:docMk/>
            <pc:sldMk cId="0" sldId="261"/>
            <ac:grpSpMk id="6" creationId="{00000000-0000-0000-0000-000000000000}"/>
          </ac:grpSpMkLst>
        </pc:grpChg>
      </pc:sldChg>
      <pc:sldChg chg="modSp modNotes">
        <pc:chgData name="Jade Gabri" userId="S::hpn@queensu.ca::86bb292e-3b53-4ad7-b1a6-1e92b4014d91" providerId="AD" clId="Web-{42455E96-4C5E-4FA2-9A77-8FD563B6763C}" dt="2024-01-12T15:39:29.847" v="1623"/>
        <pc:sldMkLst>
          <pc:docMk/>
          <pc:sldMk cId="0" sldId="262"/>
        </pc:sldMkLst>
        <pc:spChg chg="mod">
          <ac:chgData name="Jade Gabri" userId="S::hpn@queensu.ca::86bb292e-3b53-4ad7-b1a6-1e92b4014d91" providerId="AD" clId="Web-{42455E96-4C5E-4FA2-9A77-8FD563B6763C}" dt="2024-01-12T15:29:33.870" v="1503" actId="20577"/>
          <ac:spMkLst>
            <pc:docMk/>
            <pc:sldMk cId="0" sldId="262"/>
            <ac:spMk id="4" creationId="{00000000-0000-0000-0000-000000000000}"/>
          </ac:spMkLst>
        </pc:spChg>
        <pc:spChg chg="mod">
          <ac:chgData name="Jade Gabri" userId="S::hpn@queensu.ca::86bb292e-3b53-4ad7-b1a6-1e92b4014d91" providerId="AD" clId="Web-{42455E96-4C5E-4FA2-9A77-8FD563B6763C}" dt="2024-01-12T15:23:41.443" v="1397" actId="1076"/>
          <ac:spMkLst>
            <pc:docMk/>
            <pc:sldMk cId="0" sldId="262"/>
            <ac:spMk id="12" creationId="{00000000-0000-0000-0000-000000000000}"/>
          </ac:spMkLst>
        </pc:spChg>
        <pc:grpChg chg="mod">
          <ac:chgData name="Jade Gabri" userId="S::hpn@queensu.ca::86bb292e-3b53-4ad7-b1a6-1e92b4014d91" providerId="AD" clId="Web-{42455E96-4C5E-4FA2-9A77-8FD563B6763C}" dt="2024-01-12T15:29:39.542" v="1505" actId="14100"/>
          <ac:grpSpMkLst>
            <pc:docMk/>
            <pc:sldMk cId="0" sldId="262"/>
            <ac:grpSpMk id="11" creationId="{00000000-0000-0000-0000-000000000000}"/>
          </ac:grpSpMkLst>
        </pc:grpChg>
      </pc:sldChg>
      <pc:sldChg chg="modSp">
        <pc:chgData name="Jade Gabri" userId="S::hpn@queensu.ca::86bb292e-3b53-4ad7-b1a6-1e92b4014d91" providerId="AD" clId="Web-{42455E96-4C5E-4FA2-9A77-8FD563B6763C}" dt="2024-01-12T15:28:59.213" v="1486" actId="1076"/>
        <pc:sldMkLst>
          <pc:docMk/>
          <pc:sldMk cId="0" sldId="263"/>
        </pc:sldMkLst>
        <pc:spChg chg="mod">
          <ac:chgData name="Jade Gabri" userId="S::hpn@queensu.ca::86bb292e-3b53-4ad7-b1a6-1e92b4014d91" providerId="AD" clId="Web-{42455E96-4C5E-4FA2-9A77-8FD563B6763C}" dt="2024-01-12T15:28:54.182" v="1485" actId="20577"/>
          <ac:spMkLst>
            <pc:docMk/>
            <pc:sldMk cId="0" sldId="263"/>
            <ac:spMk id="4" creationId="{00000000-0000-0000-0000-000000000000}"/>
          </ac:spMkLst>
        </pc:spChg>
        <pc:grpChg chg="mod">
          <ac:chgData name="Jade Gabri" userId="S::hpn@queensu.ca::86bb292e-3b53-4ad7-b1a6-1e92b4014d91" providerId="AD" clId="Web-{42455E96-4C5E-4FA2-9A77-8FD563B6763C}" dt="2024-01-12T15:28:59.213" v="1486" actId="1076"/>
          <ac:grpSpMkLst>
            <pc:docMk/>
            <pc:sldMk cId="0" sldId="263"/>
            <ac:grpSpMk id="11" creationId="{00000000-0000-0000-0000-000000000000}"/>
          </ac:grpSpMkLst>
        </pc:grpChg>
      </pc:sldChg>
      <pc:sldChg chg="modSp">
        <pc:chgData name="Jade Gabri" userId="S::hpn@queensu.ca::86bb292e-3b53-4ad7-b1a6-1e92b4014d91" providerId="AD" clId="Web-{42455E96-4C5E-4FA2-9A77-8FD563B6763C}" dt="2024-01-12T15:28:34.603" v="1475" actId="1076"/>
        <pc:sldMkLst>
          <pc:docMk/>
          <pc:sldMk cId="0" sldId="264"/>
        </pc:sldMkLst>
        <pc:spChg chg="mod">
          <ac:chgData name="Jade Gabri" userId="S::hpn@queensu.ca::86bb292e-3b53-4ad7-b1a6-1e92b4014d91" providerId="AD" clId="Web-{42455E96-4C5E-4FA2-9A77-8FD563B6763C}" dt="2024-01-12T15:28:27.290" v="1474" actId="20577"/>
          <ac:spMkLst>
            <pc:docMk/>
            <pc:sldMk cId="0" sldId="264"/>
            <ac:spMk id="5" creationId="{00000000-0000-0000-0000-000000000000}"/>
          </ac:spMkLst>
        </pc:spChg>
        <pc:grpChg chg="mod">
          <ac:chgData name="Jade Gabri" userId="S::hpn@queensu.ca::86bb292e-3b53-4ad7-b1a6-1e92b4014d91" providerId="AD" clId="Web-{42455E96-4C5E-4FA2-9A77-8FD563B6763C}" dt="2024-01-12T15:28:34.603" v="1475" actId="1076"/>
          <ac:grpSpMkLst>
            <pc:docMk/>
            <pc:sldMk cId="0" sldId="264"/>
            <ac:grpSpMk id="11" creationId="{00000000-0000-0000-0000-000000000000}"/>
          </ac:grpSpMkLst>
        </pc:grpChg>
      </pc:sldChg>
      <pc:sldChg chg="modSp">
        <pc:chgData name="Jade Gabri" userId="S::hpn@queensu.ca::86bb292e-3b53-4ad7-b1a6-1e92b4014d91" providerId="AD" clId="Web-{42455E96-4C5E-4FA2-9A77-8FD563B6763C}" dt="2024-01-12T15:30:52.371" v="1528" actId="1076"/>
        <pc:sldMkLst>
          <pc:docMk/>
          <pc:sldMk cId="0" sldId="265"/>
        </pc:sldMkLst>
        <pc:spChg chg="mod">
          <ac:chgData name="Jade Gabri" userId="S::hpn@queensu.ca::86bb292e-3b53-4ad7-b1a6-1e92b4014d91" providerId="AD" clId="Web-{42455E96-4C5E-4FA2-9A77-8FD563B6763C}" dt="2024-01-12T15:28:09.900" v="1465" actId="1076"/>
          <ac:spMkLst>
            <pc:docMk/>
            <pc:sldMk cId="0" sldId="265"/>
            <ac:spMk id="4" creationId="{00000000-0000-0000-0000-000000000000}"/>
          </ac:spMkLst>
        </pc:spChg>
        <pc:spChg chg="mod">
          <ac:chgData name="Jade Gabri" userId="S::hpn@queensu.ca::86bb292e-3b53-4ad7-b1a6-1e92b4014d91" providerId="AD" clId="Web-{42455E96-4C5E-4FA2-9A77-8FD563B6763C}" dt="2024-01-12T15:30:52.371" v="1528" actId="1076"/>
          <ac:spMkLst>
            <pc:docMk/>
            <pc:sldMk cId="0" sldId="265"/>
            <ac:spMk id="8" creationId="{00000000-0000-0000-0000-000000000000}"/>
          </ac:spMkLst>
        </pc:spChg>
        <pc:spChg chg="mod">
          <ac:chgData name="Jade Gabri" userId="S::hpn@queensu.ca::86bb292e-3b53-4ad7-b1a6-1e92b4014d91" providerId="AD" clId="Web-{42455E96-4C5E-4FA2-9A77-8FD563B6763C}" dt="2024-01-12T15:27:12.586" v="1441" actId="1076"/>
          <ac:spMkLst>
            <pc:docMk/>
            <pc:sldMk cId="0" sldId="265"/>
            <ac:spMk id="12" creationId="{00000000-0000-0000-0000-000000000000}"/>
          </ac:spMkLst>
        </pc:spChg>
        <pc:grpChg chg="mod">
          <ac:chgData name="Jade Gabri" userId="S::hpn@queensu.ca::86bb292e-3b53-4ad7-b1a6-1e92b4014d91" providerId="AD" clId="Web-{42455E96-4C5E-4FA2-9A77-8FD563B6763C}" dt="2024-01-12T15:28:03.743" v="1464" actId="1076"/>
          <ac:grpSpMkLst>
            <pc:docMk/>
            <pc:sldMk cId="0" sldId="265"/>
            <ac:grpSpMk id="11" creationId="{00000000-0000-0000-0000-000000000000}"/>
          </ac:grpSpMkLst>
        </pc:grpChg>
      </pc:sldChg>
      <pc:sldChg chg="modSp">
        <pc:chgData name="Jade Gabri" userId="S::hpn@queensu.ca::86bb292e-3b53-4ad7-b1a6-1e92b4014d91" providerId="AD" clId="Web-{42455E96-4C5E-4FA2-9A77-8FD563B6763C}" dt="2024-01-12T15:27:02.774" v="1440" actId="20577"/>
        <pc:sldMkLst>
          <pc:docMk/>
          <pc:sldMk cId="0" sldId="266"/>
        </pc:sldMkLst>
        <pc:spChg chg="mod">
          <ac:chgData name="Jade Gabri" userId="S::hpn@queensu.ca::86bb292e-3b53-4ad7-b1a6-1e92b4014d91" providerId="AD" clId="Web-{42455E96-4C5E-4FA2-9A77-8FD563B6763C}" dt="2024-01-12T15:27:02.774" v="1440" actId="20577"/>
          <ac:spMkLst>
            <pc:docMk/>
            <pc:sldMk cId="0" sldId="266"/>
            <ac:spMk id="7" creationId="{00000000-0000-0000-0000-000000000000}"/>
          </ac:spMkLst>
        </pc:spChg>
      </pc:sldChg>
      <pc:sldChg chg="modSp">
        <pc:chgData name="Jade Gabri" userId="S::hpn@queensu.ca::86bb292e-3b53-4ad7-b1a6-1e92b4014d91" providerId="AD" clId="Web-{42455E96-4C5E-4FA2-9A77-8FD563B6763C}" dt="2024-01-12T15:26:39.976" v="1427" actId="1076"/>
        <pc:sldMkLst>
          <pc:docMk/>
          <pc:sldMk cId="0" sldId="267"/>
        </pc:sldMkLst>
        <pc:spChg chg="mod">
          <ac:chgData name="Jade Gabri" userId="S::hpn@queensu.ca::86bb292e-3b53-4ad7-b1a6-1e92b4014d91" providerId="AD" clId="Web-{42455E96-4C5E-4FA2-9A77-8FD563B6763C}" dt="2024-01-12T15:26:36.414" v="1426" actId="20577"/>
          <ac:spMkLst>
            <pc:docMk/>
            <pc:sldMk cId="0" sldId="267"/>
            <ac:spMk id="5" creationId="{00000000-0000-0000-0000-000000000000}"/>
          </ac:spMkLst>
        </pc:spChg>
        <pc:spChg chg="mod">
          <ac:chgData name="Jade Gabri" userId="S::hpn@queensu.ca::86bb292e-3b53-4ad7-b1a6-1e92b4014d91" providerId="AD" clId="Web-{42455E96-4C5E-4FA2-9A77-8FD563B6763C}" dt="2024-01-12T13:07:37.875" v="4" actId="1076"/>
          <ac:spMkLst>
            <pc:docMk/>
            <pc:sldMk cId="0" sldId="267"/>
            <ac:spMk id="9" creationId="{00000000-0000-0000-0000-000000000000}"/>
          </ac:spMkLst>
        </pc:spChg>
        <pc:spChg chg="mod">
          <ac:chgData name="Jade Gabri" userId="S::hpn@queensu.ca::86bb292e-3b53-4ad7-b1a6-1e92b4014d91" providerId="AD" clId="Web-{42455E96-4C5E-4FA2-9A77-8FD563B6763C}" dt="2024-01-12T15:26:20.632" v="1416" actId="1076"/>
          <ac:spMkLst>
            <pc:docMk/>
            <pc:sldMk cId="0" sldId="267"/>
            <ac:spMk id="16" creationId="{00000000-0000-0000-0000-000000000000}"/>
          </ac:spMkLst>
        </pc:spChg>
        <pc:grpChg chg="mod">
          <ac:chgData name="Jade Gabri" userId="S::hpn@queensu.ca::86bb292e-3b53-4ad7-b1a6-1e92b4014d91" providerId="AD" clId="Web-{42455E96-4C5E-4FA2-9A77-8FD563B6763C}" dt="2024-01-12T15:26:39.976" v="1427" actId="1076"/>
          <ac:grpSpMkLst>
            <pc:docMk/>
            <pc:sldMk cId="0" sldId="267"/>
            <ac:grpSpMk id="15" creationId="{00000000-0000-0000-0000-000000000000}"/>
          </ac:grpSpMkLst>
        </pc:grpChg>
      </pc:sldChg>
      <pc:sldChg chg="addSp modSp ord modNotes">
        <pc:chgData name="Jade Gabri" userId="S::hpn@queensu.ca::86bb292e-3b53-4ad7-b1a6-1e92b4014d91" providerId="AD" clId="Web-{42455E96-4C5E-4FA2-9A77-8FD563B6763C}" dt="2024-01-12T15:21:26.675" v="1337" actId="20577"/>
        <pc:sldMkLst>
          <pc:docMk/>
          <pc:sldMk cId="0" sldId="271"/>
        </pc:sldMkLst>
        <pc:spChg chg="mod">
          <ac:chgData name="Jade Gabri" userId="S::hpn@queensu.ca::86bb292e-3b53-4ad7-b1a6-1e92b4014d91" providerId="AD" clId="Web-{42455E96-4C5E-4FA2-9A77-8FD563B6763C}" dt="2024-01-12T15:07:09.459" v="1261" actId="1076"/>
          <ac:spMkLst>
            <pc:docMk/>
            <pc:sldMk cId="0" sldId="271"/>
            <ac:spMk id="2" creationId="{00000000-0000-0000-0000-000000000000}"/>
          </ac:spMkLst>
        </pc:spChg>
        <pc:spChg chg="mod">
          <ac:chgData name="Jade Gabri" userId="S::hpn@queensu.ca::86bb292e-3b53-4ad7-b1a6-1e92b4014d91" providerId="AD" clId="Web-{42455E96-4C5E-4FA2-9A77-8FD563B6763C}" dt="2024-01-12T15:21:26.675" v="1337" actId="20577"/>
          <ac:spMkLst>
            <pc:docMk/>
            <pc:sldMk cId="0" sldId="271"/>
            <ac:spMk id="3" creationId="{00000000-0000-0000-0000-000000000000}"/>
          </ac:spMkLst>
        </pc:spChg>
        <pc:spChg chg="add mod">
          <ac:chgData name="Jade Gabri" userId="S::hpn@queensu.ca::86bb292e-3b53-4ad7-b1a6-1e92b4014d91" providerId="AD" clId="Web-{42455E96-4C5E-4FA2-9A77-8FD563B6763C}" dt="2024-01-12T15:09:14.789" v="1290" actId="20577"/>
          <ac:spMkLst>
            <pc:docMk/>
            <pc:sldMk cId="0" sldId="271"/>
            <ac:spMk id="13" creationId="{D8076AF2-79AA-B9F2-C2AE-B2384F2EAA80}"/>
          </ac:spMkLst>
        </pc:spChg>
      </pc:sldChg>
      <pc:sldChg chg="modSp modNotes">
        <pc:chgData name="Jade Gabri" userId="S::hpn@queensu.ca::86bb292e-3b53-4ad7-b1a6-1e92b4014d91" providerId="AD" clId="Web-{42455E96-4C5E-4FA2-9A77-8FD563B6763C}" dt="2024-01-12T15:38:48.878" v="1617"/>
        <pc:sldMkLst>
          <pc:docMk/>
          <pc:sldMk cId="0" sldId="273"/>
        </pc:sldMkLst>
        <pc:spChg chg="mod">
          <ac:chgData name="Jade Gabri" userId="S::hpn@queensu.ca::86bb292e-3b53-4ad7-b1a6-1e92b4014d91" providerId="AD" clId="Web-{42455E96-4C5E-4FA2-9A77-8FD563B6763C}" dt="2024-01-12T15:32:24.325" v="1545" actId="20577"/>
          <ac:spMkLst>
            <pc:docMk/>
            <pc:sldMk cId="0" sldId="273"/>
            <ac:spMk id="7" creationId="{00000000-0000-0000-0000-000000000000}"/>
          </ac:spMkLst>
        </pc:spChg>
      </pc:sldChg>
      <pc:sldChg chg="modSp modNotes">
        <pc:chgData name="Jade Gabri" userId="S::hpn@queensu.ca::86bb292e-3b53-4ad7-b1a6-1e92b4014d91" providerId="AD" clId="Web-{42455E96-4C5E-4FA2-9A77-8FD563B6763C}" dt="2024-01-12T15:38:46.206" v="1615"/>
        <pc:sldMkLst>
          <pc:docMk/>
          <pc:sldMk cId="0" sldId="274"/>
        </pc:sldMkLst>
        <pc:spChg chg="mod">
          <ac:chgData name="Jade Gabri" userId="S::hpn@queensu.ca::86bb292e-3b53-4ad7-b1a6-1e92b4014d91" providerId="AD" clId="Web-{42455E96-4C5E-4FA2-9A77-8FD563B6763C}" dt="2024-01-12T15:32:06.684" v="1538" actId="20577"/>
          <ac:spMkLst>
            <pc:docMk/>
            <pc:sldMk cId="0" sldId="274"/>
            <ac:spMk id="7" creationId="{00000000-0000-0000-0000-000000000000}"/>
          </ac:spMkLst>
        </pc:spChg>
      </pc:sldChg>
      <pc:sldChg chg="modSp modNotes">
        <pc:chgData name="Jade Gabri" userId="S::hpn@queensu.ca::86bb292e-3b53-4ad7-b1a6-1e92b4014d91" providerId="AD" clId="Web-{42455E96-4C5E-4FA2-9A77-8FD563B6763C}" dt="2024-01-12T15:38:43.253" v="1613"/>
        <pc:sldMkLst>
          <pc:docMk/>
          <pc:sldMk cId="0" sldId="275"/>
        </pc:sldMkLst>
        <pc:spChg chg="mod">
          <ac:chgData name="Jade Gabri" userId="S::hpn@queensu.ca::86bb292e-3b53-4ad7-b1a6-1e92b4014d91" providerId="AD" clId="Web-{42455E96-4C5E-4FA2-9A77-8FD563B6763C}" dt="2024-01-12T15:32:19.731" v="1543" actId="20577"/>
          <ac:spMkLst>
            <pc:docMk/>
            <pc:sldMk cId="0" sldId="275"/>
            <ac:spMk id="7" creationId="{00000000-0000-0000-0000-000000000000}"/>
          </ac:spMkLst>
        </pc:spChg>
      </pc:sldChg>
      <pc:sldChg chg="modNotes">
        <pc:chgData name="Jade Gabri" userId="S::hpn@queensu.ca::86bb292e-3b53-4ad7-b1a6-1e92b4014d91" providerId="AD" clId="Web-{42455E96-4C5E-4FA2-9A77-8FD563B6763C}" dt="2024-01-12T15:38:38.190" v="1611"/>
        <pc:sldMkLst>
          <pc:docMk/>
          <pc:sldMk cId="0" sldId="276"/>
        </pc:sldMkLst>
      </pc:sldChg>
      <pc:sldChg chg="modNotes">
        <pc:chgData name="Jade Gabri" userId="S::hpn@queensu.ca::86bb292e-3b53-4ad7-b1a6-1e92b4014d91" providerId="AD" clId="Web-{42455E96-4C5E-4FA2-9A77-8FD563B6763C}" dt="2024-01-12T15:38:27.674" v="1609"/>
        <pc:sldMkLst>
          <pc:docMk/>
          <pc:sldMk cId="0" sldId="277"/>
        </pc:sldMkLst>
      </pc:sldChg>
      <pc:sldChg chg="modSp modNotes">
        <pc:chgData name="Jade Gabri" userId="S::hpn@queensu.ca::86bb292e-3b53-4ad7-b1a6-1e92b4014d91" providerId="AD" clId="Web-{42455E96-4C5E-4FA2-9A77-8FD563B6763C}" dt="2024-01-12T15:37:34.595" v="1602"/>
        <pc:sldMkLst>
          <pc:docMk/>
          <pc:sldMk cId="0" sldId="278"/>
        </pc:sldMkLst>
        <pc:spChg chg="mod">
          <ac:chgData name="Jade Gabri" userId="S::hpn@queensu.ca::86bb292e-3b53-4ad7-b1a6-1e92b4014d91" providerId="AD" clId="Web-{42455E96-4C5E-4FA2-9A77-8FD563B6763C}" dt="2024-01-12T15:33:03.982" v="1547" actId="1076"/>
          <ac:spMkLst>
            <pc:docMk/>
            <pc:sldMk cId="0" sldId="278"/>
            <ac:spMk id="7" creationId="{00000000-0000-0000-0000-000000000000}"/>
          </ac:spMkLst>
        </pc:spChg>
      </pc:sldChg>
      <pc:sldChg chg="modSp modNotes">
        <pc:chgData name="Jade Gabri" userId="S::hpn@queensu.ca::86bb292e-3b53-4ad7-b1a6-1e92b4014d91" providerId="AD" clId="Web-{42455E96-4C5E-4FA2-9A77-8FD563B6763C}" dt="2024-01-12T15:37:31.267" v="1600"/>
        <pc:sldMkLst>
          <pc:docMk/>
          <pc:sldMk cId="0" sldId="279"/>
        </pc:sldMkLst>
        <pc:spChg chg="mod">
          <ac:chgData name="Jade Gabri" userId="S::hpn@queensu.ca::86bb292e-3b53-4ad7-b1a6-1e92b4014d91" providerId="AD" clId="Web-{42455E96-4C5E-4FA2-9A77-8FD563B6763C}" dt="2024-01-12T15:24:53.616" v="1406" actId="1076"/>
          <ac:spMkLst>
            <pc:docMk/>
            <pc:sldMk cId="0" sldId="279"/>
            <ac:spMk id="7" creationId="{00000000-0000-0000-0000-000000000000}"/>
          </ac:spMkLst>
        </pc:spChg>
      </pc:sldChg>
      <pc:sldChg chg="addSp delSp modSp add ord replId modNotes">
        <pc:chgData name="Jade Gabri" userId="S::hpn@queensu.ca::86bb292e-3b53-4ad7-b1a6-1e92b4014d91" providerId="AD" clId="Web-{42455E96-4C5E-4FA2-9A77-8FD563B6763C}" dt="2024-01-12T15:39:57.660" v="1629"/>
        <pc:sldMkLst>
          <pc:docMk/>
          <pc:sldMk cId="231980080" sldId="281"/>
        </pc:sldMkLst>
        <pc:spChg chg="del mod">
          <ac:chgData name="Jade Gabri" userId="S::hpn@queensu.ca::86bb292e-3b53-4ad7-b1a6-1e92b4014d91" providerId="AD" clId="Web-{42455E96-4C5E-4FA2-9A77-8FD563B6763C}" dt="2024-01-12T14:20:01.684" v="28"/>
          <ac:spMkLst>
            <pc:docMk/>
            <pc:sldMk cId="231980080" sldId="281"/>
            <ac:spMk id="3" creationId="{956DF78B-48DF-7B1B-C813-25C331928EDB}"/>
          </ac:spMkLst>
        </pc:spChg>
        <pc:spChg chg="del">
          <ac:chgData name="Jade Gabri" userId="S::hpn@queensu.ca::86bb292e-3b53-4ad7-b1a6-1e92b4014d91" providerId="AD" clId="Web-{42455E96-4C5E-4FA2-9A77-8FD563B6763C}" dt="2024-01-12T14:06:38.891" v="7"/>
          <ac:spMkLst>
            <pc:docMk/>
            <pc:sldMk cId="231980080" sldId="281"/>
            <ac:spMk id="4" creationId="{85C26373-71A8-50CC-F4FA-D1BF1568DDFA}"/>
          </ac:spMkLst>
        </pc:spChg>
        <pc:spChg chg="add del mod">
          <ac:chgData name="Jade Gabri" userId="S::hpn@queensu.ca::86bb292e-3b53-4ad7-b1a6-1e92b4014d91" providerId="AD" clId="Web-{42455E96-4C5E-4FA2-9A77-8FD563B6763C}" dt="2024-01-12T14:43:08.985" v="425"/>
          <ac:spMkLst>
            <pc:docMk/>
            <pc:sldMk cId="231980080" sldId="281"/>
            <ac:spMk id="7" creationId="{613F561F-050A-6FC7-EB1E-AB763C7F1D24}"/>
          </ac:spMkLst>
        </pc:spChg>
        <pc:spChg chg="del">
          <ac:chgData name="Jade Gabri" userId="S::hpn@queensu.ca::86bb292e-3b53-4ad7-b1a6-1e92b4014d91" providerId="AD" clId="Web-{42455E96-4C5E-4FA2-9A77-8FD563B6763C}" dt="2024-01-12T14:19:24.762" v="17"/>
          <ac:spMkLst>
            <pc:docMk/>
            <pc:sldMk cId="231980080" sldId="281"/>
            <ac:spMk id="8" creationId="{7FD5F547-3666-FC7E-D763-C2CC3CCDE4C0}"/>
          </ac:spMkLst>
        </pc:spChg>
        <pc:spChg chg="del">
          <ac:chgData name="Jade Gabri" userId="S::hpn@queensu.ca::86bb292e-3b53-4ad7-b1a6-1e92b4014d91" providerId="AD" clId="Web-{42455E96-4C5E-4FA2-9A77-8FD563B6763C}" dt="2024-01-12T14:19:19.324" v="15"/>
          <ac:spMkLst>
            <pc:docMk/>
            <pc:sldMk cId="231980080" sldId="281"/>
            <ac:spMk id="9" creationId="{54DC6B49-0889-7F6F-D2E9-ED22711D7830}"/>
          </ac:spMkLst>
        </pc:spChg>
        <pc:spChg chg="add mod">
          <ac:chgData name="Jade Gabri" userId="S::hpn@queensu.ca::86bb292e-3b53-4ad7-b1a6-1e92b4014d91" providerId="AD" clId="Web-{42455E96-4C5E-4FA2-9A77-8FD563B6763C}" dt="2024-01-12T15:17:25.172" v="1300" actId="1076"/>
          <ac:spMkLst>
            <pc:docMk/>
            <pc:sldMk cId="231980080" sldId="281"/>
            <ac:spMk id="14" creationId="{BA4B6E67-FEB7-A791-3870-884856326AF6}"/>
          </ac:spMkLst>
        </pc:spChg>
        <pc:spChg chg="mod">
          <ac:chgData name="Jade Gabri" userId="S::hpn@queensu.ca::86bb292e-3b53-4ad7-b1a6-1e92b4014d91" providerId="AD" clId="Web-{42455E96-4C5E-4FA2-9A77-8FD563B6763C}" dt="2024-01-12T15:17:20.921" v="1299" actId="1076"/>
          <ac:spMkLst>
            <pc:docMk/>
            <pc:sldMk cId="231980080" sldId="281"/>
            <ac:spMk id="16" creationId="{DDCA7FFF-A904-CE05-CE89-4B9F9CDF14B5}"/>
          </ac:spMkLst>
        </pc:spChg>
        <pc:spChg chg="add del mod">
          <ac:chgData name="Jade Gabri" userId="S::hpn@queensu.ca::86bb292e-3b53-4ad7-b1a6-1e92b4014d91" providerId="AD" clId="Web-{42455E96-4C5E-4FA2-9A77-8FD563B6763C}" dt="2024-01-12T14:38:08.856" v="355"/>
          <ac:spMkLst>
            <pc:docMk/>
            <pc:sldMk cId="231980080" sldId="281"/>
            <ac:spMk id="22" creationId="{D4C9EAA6-FF43-2F30-ABFD-1D8DDF0A8FA0}"/>
          </ac:spMkLst>
        </pc:spChg>
        <pc:spChg chg="add del mod">
          <ac:chgData name="Jade Gabri" userId="S::hpn@queensu.ca::86bb292e-3b53-4ad7-b1a6-1e92b4014d91" providerId="AD" clId="Web-{42455E96-4C5E-4FA2-9A77-8FD563B6763C}" dt="2024-01-12T14:53:46.838" v="1104"/>
          <ac:spMkLst>
            <pc:docMk/>
            <pc:sldMk cId="231980080" sldId="281"/>
            <ac:spMk id="24" creationId="{3F861C12-A105-1243-4E26-D61AD174F015}"/>
          </ac:spMkLst>
        </pc:spChg>
        <pc:spChg chg="add del mod">
          <ac:chgData name="Jade Gabri" userId="S::hpn@queensu.ca::86bb292e-3b53-4ad7-b1a6-1e92b4014d91" providerId="AD" clId="Web-{42455E96-4C5E-4FA2-9A77-8FD563B6763C}" dt="2024-01-12T14:53:45.807" v="1103"/>
          <ac:spMkLst>
            <pc:docMk/>
            <pc:sldMk cId="231980080" sldId="281"/>
            <ac:spMk id="26" creationId="{B1D23A6A-7550-19D8-344F-68080C662813}"/>
          </ac:spMkLst>
        </pc:spChg>
        <pc:spChg chg="add del mod">
          <ac:chgData name="Jade Gabri" userId="S::hpn@queensu.ca::86bb292e-3b53-4ad7-b1a6-1e92b4014d91" providerId="AD" clId="Web-{42455E96-4C5E-4FA2-9A77-8FD563B6763C}" dt="2024-01-12T14:52:49.447" v="1049"/>
          <ac:spMkLst>
            <pc:docMk/>
            <pc:sldMk cId="231980080" sldId="281"/>
            <ac:spMk id="27" creationId="{2E1FFDF9-6448-C876-2B38-433CAEFFBC58}"/>
          </ac:spMkLst>
        </pc:spChg>
        <pc:picChg chg="add del mod">
          <ac:chgData name="Jade Gabri" userId="S::hpn@queensu.ca::86bb292e-3b53-4ad7-b1a6-1e92b4014d91" providerId="AD" clId="Web-{42455E96-4C5E-4FA2-9A77-8FD563B6763C}" dt="2024-01-12T14:38:09.653" v="356"/>
          <ac:picMkLst>
            <pc:docMk/>
            <pc:sldMk cId="231980080" sldId="281"/>
            <ac:picMk id="17" creationId="{2440CB06-0ACA-98AC-6BAA-CC108BBA6833}"/>
          </ac:picMkLst>
        </pc:picChg>
        <pc:picChg chg="add mod">
          <ac:chgData name="Jade Gabri" userId="S::hpn@queensu.ca::86bb292e-3b53-4ad7-b1a6-1e92b4014d91" providerId="AD" clId="Web-{42455E96-4C5E-4FA2-9A77-8FD563B6763C}" dt="2024-01-12T15:00:27.032" v="1185" actId="14100"/>
          <ac:picMkLst>
            <pc:docMk/>
            <pc:sldMk cId="231980080" sldId="281"/>
            <ac:picMk id="18" creationId="{DED4EFA1-C4AB-601E-EB07-2ABA07FC272C}"/>
          </ac:picMkLst>
        </pc:picChg>
        <pc:picChg chg="add mod">
          <ac:chgData name="Jade Gabri" userId="S::hpn@queensu.ca::86bb292e-3b53-4ad7-b1a6-1e92b4014d91" providerId="AD" clId="Web-{42455E96-4C5E-4FA2-9A77-8FD563B6763C}" dt="2024-01-12T15:00:15.688" v="1182" actId="1076"/>
          <ac:picMkLst>
            <pc:docMk/>
            <pc:sldMk cId="231980080" sldId="281"/>
            <ac:picMk id="19" creationId="{B262FC06-799F-E5E0-65A3-9B9258DA394C}"/>
          </ac:picMkLst>
        </pc:picChg>
        <pc:picChg chg="add mod">
          <ac:chgData name="Jade Gabri" userId="S::hpn@queensu.ca::86bb292e-3b53-4ad7-b1a6-1e92b4014d91" providerId="AD" clId="Web-{42455E96-4C5E-4FA2-9A77-8FD563B6763C}" dt="2024-01-12T15:00:19.172" v="1183" actId="1076"/>
          <ac:picMkLst>
            <pc:docMk/>
            <pc:sldMk cId="231980080" sldId="281"/>
            <ac:picMk id="20" creationId="{C46F9B39-C8F7-53BC-2829-9E19BB76E1E1}"/>
          </ac:picMkLst>
        </pc:picChg>
        <pc:picChg chg="add del mod">
          <ac:chgData name="Jade Gabri" userId="S::hpn@queensu.ca::86bb292e-3b53-4ad7-b1a6-1e92b4014d91" providerId="AD" clId="Web-{42455E96-4C5E-4FA2-9A77-8FD563B6763C}" dt="2024-01-12T14:38:04.418" v="353"/>
          <ac:picMkLst>
            <pc:docMk/>
            <pc:sldMk cId="231980080" sldId="281"/>
            <ac:picMk id="21" creationId="{95F52A7D-F72A-C12A-A29F-7FC262E69EA7}"/>
          </ac:picMkLst>
        </pc:picChg>
        <pc:picChg chg="add mod">
          <ac:chgData name="Jade Gabri" userId="S::hpn@queensu.ca::86bb292e-3b53-4ad7-b1a6-1e92b4014d91" providerId="AD" clId="Web-{42455E96-4C5E-4FA2-9A77-8FD563B6763C}" dt="2024-01-12T15:00:37.579" v="1187" actId="1076"/>
          <ac:picMkLst>
            <pc:docMk/>
            <pc:sldMk cId="231980080" sldId="281"/>
            <ac:picMk id="29" creationId="{4BDC0F82-A462-4071-430A-C35D6B027BC2}"/>
          </ac:picMkLst>
        </pc:picChg>
      </pc:sldChg>
      <pc:sldChg chg="addSp delSp modSp add del replId">
        <pc:chgData name="Jade Gabri" userId="S::hpn@queensu.ca::86bb292e-3b53-4ad7-b1a6-1e92b4014d91" providerId="AD" clId="Web-{42455E96-4C5E-4FA2-9A77-8FD563B6763C}" dt="2024-01-12T15:08:45.867" v="1289"/>
        <pc:sldMkLst>
          <pc:docMk/>
          <pc:sldMk cId="137180574" sldId="282"/>
        </pc:sldMkLst>
        <pc:spChg chg="add del mod">
          <ac:chgData name="Jade Gabri" userId="S::hpn@queensu.ca::86bb292e-3b53-4ad7-b1a6-1e92b4014d91" providerId="AD" clId="Web-{42455E96-4C5E-4FA2-9A77-8FD563B6763C}" dt="2024-01-12T15:08:27.039" v="1287"/>
          <ac:spMkLst>
            <pc:docMk/>
            <pc:sldMk cId="137180574" sldId="282"/>
            <ac:spMk id="13" creationId="{277AE4B6-50D3-B0F2-7FF4-336937209B97}"/>
          </ac:spMkLst>
        </pc:spChg>
      </pc:sldChg>
      <pc:sldChg chg="new del">
        <pc:chgData name="Jade Gabri" userId="S::hpn@queensu.ca::86bb292e-3b53-4ad7-b1a6-1e92b4014d91" providerId="AD" clId="Web-{42455E96-4C5E-4FA2-9A77-8FD563B6763C}" dt="2024-01-12T14:22:55.546" v="43"/>
        <pc:sldMkLst>
          <pc:docMk/>
          <pc:sldMk cId="3706803636" sldId="282"/>
        </pc:sldMkLst>
      </pc:sldChg>
      <pc:sldChg chg="addSp delSp modSp add ord replId modNotes">
        <pc:chgData name="Jade Gabri" userId="S::hpn@queensu.ca::86bb292e-3b53-4ad7-b1a6-1e92b4014d91" providerId="AD" clId="Web-{42455E96-4C5E-4FA2-9A77-8FD563B6763C}" dt="2024-01-12T15:42:12.521" v="1672" actId="20577"/>
        <pc:sldMkLst>
          <pc:docMk/>
          <pc:sldMk cId="943467834" sldId="283"/>
        </pc:sldMkLst>
        <pc:spChg chg="add mod ord">
          <ac:chgData name="Jade Gabri" userId="S::hpn@queensu.ca::86bb292e-3b53-4ad7-b1a6-1e92b4014d91" providerId="AD" clId="Web-{42455E96-4C5E-4FA2-9A77-8FD563B6763C}" dt="2024-01-12T14:55:19.918" v="1125"/>
          <ac:spMkLst>
            <pc:docMk/>
            <pc:sldMk cId="943467834" sldId="283"/>
            <ac:spMk id="4" creationId="{C7B7F5D2-7B4C-6975-5463-DC7EE51B413D}"/>
          </ac:spMkLst>
        </pc:spChg>
        <pc:spChg chg="add mod ord">
          <ac:chgData name="Jade Gabri" userId="S::hpn@queensu.ca::86bb292e-3b53-4ad7-b1a6-1e92b4014d91" providerId="AD" clId="Web-{42455E96-4C5E-4FA2-9A77-8FD563B6763C}" dt="2024-01-12T14:58:29.999" v="1172"/>
          <ac:spMkLst>
            <pc:docMk/>
            <pc:sldMk cId="943467834" sldId="283"/>
            <ac:spMk id="8" creationId="{659D6936-1529-7597-4B7D-C1F9EB28F50D}"/>
          </ac:spMkLst>
        </pc:spChg>
        <pc:spChg chg="del">
          <ac:chgData name="Jade Gabri" userId="S::hpn@queensu.ca::86bb292e-3b53-4ad7-b1a6-1e92b4014d91" providerId="AD" clId="Web-{42455E96-4C5E-4FA2-9A77-8FD563B6763C}" dt="2024-01-12T14:54:29.698" v="1114"/>
          <ac:spMkLst>
            <pc:docMk/>
            <pc:sldMk cId="943467834" sldId="283"/>
            <ac:spMk id="24" creationId="{D49B8310-CA7D-5584-A128-5750E4E88142}"/>
          </ac:spMkLst>
        </pc:spChg>
        <pc:spChg chg="del mod">
          <ac:chgData name="Jade Gabri" userId="S::hpn@queensu.ca::86bb292e-3b53-4ad7-b1a6-1e92b4014d91" providerId="AD" clId="Web-{42455E96-4C5E-4FA2-9A77-8FD563B6763C}" dt="2024-01-12T14:54:32.730" v="1116"/>
          <ac:spMkLst>
            <pc:docMk/>
            <pc:sldMk cId="943467834" sldId="283"/>
            <ac:spMk id="26" creationId="{60F511CE-15C2-D846-63C7-FF72B70CB5DF}"/>
          </ac:spMkLst>
        </pc:spChg>
        <pc:spChg chg="mod">
          <ac:chgData name="Jade Gabri" userId="S::hpn@queensu.ca::86bb292e-3b53-4ad7-b1a6-1e92b4014d91" providerId="AD" clId="Web-{42455E96-4C5E-4FA2-9A77-8FD563B6763C}" dt="2024-01-12T15:42:12.521" v="1672" actId="20577"/>
          <ac:spMkLst>
            <pc:docMk/>
            <pc:sldMk cId="943467834" sldId="283"/>
            <ac:spMk id="27" creationId="{4DAFB031-4598-AE8D-96E4-51F553B61468}"/>
          </ac:spMkLst>
        </pc:spChg>
        <pc:picChg chg="add mod">
          <ac:chgData name="Jade Gabri" userId="S::hpn@queensu.ca::86bb292e-3b53-4ad7-b1a6-1e92b4014d91" providerId="AD" clId="Web-{42455E96-4C5E-4FA2-9A77-8FD563B6763C}" dt="2024-01-12T15:02:29.549" v="1201" actId="1076"/>
          <ac:picMkLst>
            <pc:docMk/>
            <pc:sldMk cId="943467834" sldId="283"/>
            <ac:picMk id="13" creationId="{79FAA01F-2195-4063-48DA-71394D9137B1}"/>
          </ac:picMkLst>
        </pc:picChg>
        <pc:picChg chg="del">
          <ac:chgData name="Jade Gabri" userId="S::hpn@queensu.ca::86bb292e-3b53-4ad7-b1a6-1e92b4014d91" providerId="AD" clId="Web-{42455E96-4C5E-4FA2-9A77-8FD563B6763C}" dt="2024-01-12T14:54:34.245" v="1118"/>
          <ac:picMkLst>
            <pc:docMk/>
            <pc:sldMk cId="943467834" sldId="283"/>
            <ac:picMk id="18" creationId="{E70491C0-0D22-B370-4E04-EDDBB2406B4E}"/>
          </ac:picMkLst>
        </pc:picChg>
        <pc:picChg chg="del mod">
          <ac:chgData name="Jade Gabri" userId="S::hpn@queensu.ca::86bb292e-3b53-4ad7-b1a6-1e92b4014d91" providerId="AD" clId="Web-{42455E96-4C5E-4FA2-9A77-8FD563B6763C}" dt="2024-01-12T15:00:56.673" v="1188"/>
          <ac:picMkLst>
            <pc:docMk/>
            <pc:sldMk cId="943467834" sldId="283"/>
            <ac:picMk id="19" creationId="{00145567-1AF9-8375-6620-7C12E2AEC40D}"/>
          </ac:picMkLst>
        </pc:picChg>
        <pc:picChg chg="del">
          <ac:chgData name="Jade Gabri" userId="S::hpn@queensu.ca::86bb292e-3b53-4ad7-b1a6-1e92b4014d91" providerId="AD" clId="Web-{42455E96-4C5E-4FA2-9A77-8FD563B6763C}" dt="2024-01-12T14:54:33.448" v="1117"/>
          <ac:picMkLst>
            <pc:docMk/>
            <pc:sldMk cId="943467834" sldId="283"/>
            <ac:picMk id="20" creationId="{2979363A-F783-E239-1FE2-2C8091E58F86}"/>
          </ac:picMkLst>
        </pc:picChg>
      </pc:sldChg>
      <pc:sldChg chg="add del replId">
        <pc:chgData name="Jade Gabri" userId="S::hpn@queensu.ca::86bb292e-3b53-4ad7-b1a6-1e92b4014d91" providerId="AD" clId="Web-{42455E96-4C5E-4FA2-9A77-8FD563B6763C}" dt="2024-01-12T14:42:40.641" v="422"/>
        <pc:sldMkLst>
          <pc:docMk/>
          <pc:sldMk cId="1262078681" sldId="283"/>
        </pc:sldMkLst>
      </pc:sldChg>
      <pc:sldChg chg="addSp delSp modSp add ord replId modNotes">
        <pc:chgData name="Jade Gabri" userId="S::hpn@queensu.ca::86bb292e-3b53-4ad7-b1a6-1e92b4014d91" providerId="AD" clId="Web-{42455E96-4C5E-4FA2-9A77-8FD563B6763C}" dt="2024-01-12T15:41:41.443" v="1655" actId="20577"/>
        <pc:sldMkLst>
          <pc:docMk/>
          <pc:sldMk cId="3780514882" sldId="284"/>
        </pc:sldMkLst>
        <pc:spChg chg="mod">
          <ac:chgData name="Jade Gabri" userId="S::hpn@queensu.ca::86bb292e-3b53-4ad7-b1a6-1e92b4014d91" providerId="AD" clId="Web-{42455E96-4C5E-4FA2-9A77-8FD563B6763C}" dt="2024-01-12T14:51:53.227" v="1032" actId="1076"/>
          <ac:spMkLst>
            <pc:docMk/>
            <pc:sldMk cId="3780514882" sldId="284"/>
            <ac:spMk id="2" creationId="{4B921AD4-02A2-B7CC-0459-D6504549C0E1}"/>
          </ac:spMkLst>
        </pc:spChg>
        <pc:spChg chg="mod">
          <ac:chgData name="Jade Gabri" userId="S::hpn@queensu.ca::86bb292e-3b53-4ad7-b1a6-1e92b4014d91" providerId="AD" clId="Web-{42455E96-4C5E-4FA2-9A77-8FD563B6763C}" dt="2024-01-12T15:41:41.443" v="1655" actId="20577"/>
          <ac:spMkLst>
            <pc:docMk/>
            <pc:sldMk cId="3780514882" sldId="284"/>
            <ac:spMk id="3" creationId="{E56506D6-AFE5-47D3-5AA6-260549112D44}"/>
          </ac:spMkLst>
        </pc:spChg>
        <pc:spChg chg="mod">
          <ac:chgData name="Jade Gabri" userId="S::hpn@queensu.ca::86bb292e-3b53-4ad7-b1a6-1e92b4014d91" providerId="AD" clId="Web-{42455E96-4C5E-4FA2-9A77-8FD563B6763C}" dt="2024-01-12T14:48:43.162" v="790" actId="20577"/>
          <ac:spMkLst>
            <pc:docMk/>
            <pc:sldMk cId="3780514882" sldId="284"/>
            <ac:spMk id="4" creationId="{1A3D6335-4FDF-87A2-4391-20DC53C8B689}"/>
          </ac:spMkLst>
        </pc:spChg>
        <pc:spChg chg="mod">
          <ac:chgData name="Jade Gabri" userId="S::hpn@queensu.ca::86bb292e-3b53-4ad7-b1a6-1e92b4014d91" providerId="AD" clId="Web-{42455E96-4C5E-4FA2-9A77-8FD563B6763C}" dt="2024-01-12T15:16:40.390" v="1291" actId="14100"/>
          <ac:spMkLst>
            <pc:docMk/>
            <pc:sldMk cId="3780514882" sldId="284"/>
            <ac:spMk id="7" creationId="{D76D79EE-6211-BC3E-4A6D-63B94B048D45}"/>
          </ac:spMkLst>
        </pc:spChg>
        <pc:spChg chg="del">
          <ac:chgData name="Jade Gabri" userId="S::hpn@queensu.ca::86bb292e-3b53-4ad7-b1a6-1e92b4014d91" providerId="AD" clId="Web-{42455E96-4C5E-4FA2-9A77-8FD563B6763C}" dt="2024-01-12T14:44:08.611" v="435"/>
          <ac:spMkLst>
            <pc:docMk/>
            <pc:sldMk cId="3780514882" sldId="284"/>
            <ac:spMk id="8" creationId="{01EE180F-5708-79FA-DFE2-2BDA1C9F6725}"/>
          </ac:spMkLst>
        </pc:spChg>
        <pc:spChg chg="del">
          <ac:chgData name="Jade Gabri" userId="S::hpn@queensu.ca::86bb292e-3b53-4ad7-b1a6-1e92b4014d91" providerId="AD" clId="Web-{42455E96-4C5E-4FA2-9A77-8FD563B6763C}" dt="2024-01-12T14:44:00.439" v="433"/>
          <ac:spMkLst>
            <pc:docMk/>
            <pc:sldMk cId="3780514882" sldId="284"/>
            <ac:spMk id="9" creationId="{AA86EF2D-7F69-0F47-FAF9-3C81FA49805C}"/>
          </ac:spMkLst>
        </pc:spChg>
        <pc:spChg chg="mod">
          <ac:chgData name="Jade Gabri" userId="S::hpn@queensu.ca::86bb292e-3b53-4ad7-b1a6-1e92b4014d91" providerId="AD" clId="Web-{42455E96-4C5E-4FA2-9A77-8FD563B6763C}" dt="2024-01-12T15:41:35.021" v="1653" actId="20577"/>
          <ac:spMkLst>
            <pc:docMk/>
            <pc:sldMk cId="3780514882" sldId="284"/>
            <ac:spMk id="13" creationId="{C4A09460-482A-8A50-8BE0-5C6D950CD707}"/>
          </ac:spMkLst>
        </pc:spChg>
        <pc:spChg chg="mod">
          <ac:chgData name="Jade Gabri" userId="S::hpn@queensu.ca::86bb292e-3b53-4ad7-b1a6-1e92b4014d91" providerId="AD" clId="Web-{42455E96-4C5E-4FA2-9A77-8FD563B6763C}" dt="2024-01-12T14:52:41.416" v="1048" actId="1076"/>
          <ac:spMkLst>
            <pc:docMk/>
            <pc:sldMk cId="3780514882" sldId="284"/>
            <ac:spMk id="15" creationId="{E16CE6D3-3CCA-DF2C-DBC2-752312B061C3}"/>
          </ac:spMkLst>
        </pc:spChg>
        <pc:picChg chg="add mod">
          <ac:chgData name="Jade Gabri" userId="S::hpn@queensu.ca::86bb292e-3b53-4ad7-b1a6-1e92b4014d91" providerId="AD" clId="Web-{42455E96-4C5E-4FA2-9A77-8FD563B6763C}" dt="2024-01-12T15:16:42.171" v="1292" actId="1076"/>
          <ac:picMkLst>
            <pc:docMk/>
            <pc:sldMk cId="3780514882" sldId="284"/>
            <ac:picMk id="14" creationId="{C9E16161-176A-4C99-490F-45D0D7E29D83}"/>
          </ac:picMkLst>
        </pc:picChg>
        <pc:picChg chg="add mod">
          <ac:chgData name="Jade Gabri" userId="S::hpn@queensu.ca::86bb292e-3b53-4ad7-b1a6-1e92b4014d91" providerId="AD" clId="Web-{42455E96-4C5E-4FA2-9A77-8FD563B6763C}" dt="2024-01-12T14:59:38.109" v="1179" actId="1076"/>
          <ac:picMkLst>
            <pc:docMk/>
            <pc:sldMk cId="3780514882" sldId="284"/>
            <ac:picMk id="17" creationId="{5F7A54F0-6CDF-C334-E33B-CD450C7E685B}"/>
          </ac:picMkLst>
        </pc:picChg>
      </pc:sldChg>
      <pc:sldChg chg="addSp delSp modSp add replId">
        <pc:chgData name="Jade Gabri" userId="S::hpn@queensu.ca::86bb292e-3b53-4ad7-b1a6-1e92b4014d91" providerId="AD" clId="Web-{42455E96-4C5E-4FA2-9A77-8FD563B6763C}" dt="2024-01-12T15:46:50.822" v="1699" actId="20577"/>
        <pc:sldMkLst>
          <pc:docMk/>
          <pc:sldMk cId="1141566693" sldId="285"/>
        </pc:sldMkLst>
        <pc:spChg chg="mod">
          <ac:chgData name="Jade Gabri" userId="S::hpn@queensu.ca::86bb292e-3b53-4ad7-b1a6-1e92b4014d91" providerId="AD" clId="Web-{42455E96-4C5E-4FA2-9A77-8FD563B6763C}" dt="2024-01-12T15:46:50.822" v="1699" actId="20577"/>
          <ac:spMkLst>
            <pc:docMk/>
            <pc:sldMk cId="1141566693" sldId="285"/>
            <ac:spMk id="3" creationId="{3BB4456D-0D39-64AB-20F7-CDEF5DAC07C3}"/>
          </ac:spMkLst>
        </pc:spChg>
        <pc:spChg chg="del">
          <ac:chgData name="Jade Gabri" userId="S::hpn@queensu.ca::86bb292e-3b53-4ad7-b1a6-1e92b4014d91" providerId="AD" clId="Web-{42455E96-4C5E-4FA2-9A77-8FD563B6763C}" dt="2024-01-12T15:33:42.233" v="1549"/>
          <ac:spMkLst>
            <pc:docMk/>
            <pc:sldMk cId="1141566693" sldId="285"/>
            <ac:spMk id="4" creationId="{A20B0A9E-6669-F92E-DA5F-012A3FD1BA19}"/>
          </ac:spMkLst>
        </pc:spChg>
        <pc:spChg chg="del mod">
          <ac:chgData name="Jade Gabri" userId="S::hpn@queensu.ca::86bb292e-3b53-4ad7-b1a6-1e92b4014d91" providerId="AD" clId="Web-{42455E96-4C5E-4FA2-9A77-8FD563B6763C}" dt="2024-01-12T15:33:48.217" v="1552"/>
          <ac:spMkLst>
            <pc:docMk/>
            <pc:sldMk cId="1141566693" sldId="285"/>
            <ac:spMk id="5" creationId="{C77728C0-7E9B-2013-1499-A016D45C8172}"/>
          </ac:spMkLst>
        </pc:spChg>
        <pc:spChg chg="del">
          <ac:chgData name="Jade Gabri" userId="S::hpn@queensu.ca::86bb292e-3b53-4ad7-b1a6-1e92b4014d91" providerId="AD" clId="Web-{42455E96-4C5E-4FA2-9A77-8FD563B6763C}" dt="2024-01-12T15:33:44.233" v="1550"/>
          <ac:spMkLst>
            <pc:docMk/>
            <pc:sldMk cId="1141566693" sldId="285"/>
            <ac:spMk id="6" creationId="{D176EF0D-9CCA-E618-5DDA-A52D73039968}"/>
          </ac:spMkLst>
        </pc:spChg>
        <pc:spChg chg="del mod">
          <ac:chgData name="Jade Gabri" userId="S::hpn@queensu.ca::86bb292e-3b53-4ad7-b1a6-1e92b4014d91" providerId="AD" clId="Web-{42455E96-4C5E-4FA2-9A77-8FD563B6763C}" dt="2024-01-12T15:34:50.780" v="1573"/>
          <ac:spMkLst>
            <pc:docMk/>
            <pc:sldMk cId="1141566693" sldId="285"/>
            <ac:spMk id="7" creationId="{4E89E15E-10E7-F464-B252-FF69303866B1}"/>
          </ac:spMkLst>
        </pc:spChg>
        <pc:spChg chg="add mod">
          <ac:chgData name="Jade Gabri" userId="S::hpn@queensu.ca::86bb292e-3b53-4ad7-b1a6-1e92b4014d91" providerId="AD" clId="Web-{42455E96-4C5E-4FA2-9A77-8FD563B6763C}" dt="2024-01-12T15:34:32.343" v="1570" actId="1076"/>
          <ac:spMkLst>
            <pc:docMk/>
            <pc:sldMk cId="1141566693" sldId="285"/>
            <ac:spMk id="8" creationId="{8325C0A5-742A-54AD-FD21-98FB566D8BD9}"/>
          </ac:spMkLst>
        </pc:spChg>
      </pc:sldChg>
    </pc:docChg>
  </pc:docChgLst>
  <pc:docChgLst>
    <pc:chgData name="Emily Verhoek" userId="2a685b4e-f445-407d-bf30-d121c44ba209" providerId="ADAL" clId="{ECF60DB8-B85A-AA4E-91B3-1AD9142D193E}"/>
    <pc:docChg chg="undo custSel modSld">
      <pc:chgData name="Emily Verhoek" userId="2a685b4e-f445-407d-bf30-d121c44ba209" providerId="ADAL" clId="{ECF60DB8-B85A-AA4E-91B3-1AD9142D193E}" dt="2024-01-12T16:35:27.333" v="359" actId="478"/>
      <pc:docMkLst>
        <pc:docMk/>
      </pc:docMkLst>
      <pc:sldChg chg="addSp delSp modSp mod">
        <pc:chgData name="Emily Verhoek" userId="2a685b4e-f445-407d-bf30-d121c44ba209" providerId="ADAL" clId="{ECF60DB8-B85A-AA4E-91B3-1AD9142D193E}" dt="2024-01-12T16:34:40.217" v="350" actId="478"/>
        <pc:sldMkLst>
          <pc:docMk/>
          <pc:sldMk cId="0" sldId="256"/>
        </pc:sldMkLst>
        <pc:spChg chg="del">
          <ac:chgData name="Emily Verhoek" userId="2a685b4e-f445-407d-bf30-d121c44ba209" providerId="ADAL" clId="{ECF60DB8-B85A-AA4E-91B3-1AD9142D193E}" dt="2024-01-12T16:34:37.995" v="348" actId="478"/>
          <ac:spMkLst>
            <pc:docMk/>
            <pc:sldMk cId="0" sldId="256"/>
            <ac:spMk id="6" creationId="{00000000-0000-0000-0000-000000000000}"/>
          </ac:spMkLst>
        </pc:spChg>
        <pc:spChg chg="del mod">
          <ac:chgData name="Emily Verhoek" userId="2a685b4e-f445-407d-bf30-d121c44ba209" providerId="ADAL" clId="{ECF60DB8-B85A-AA4E-91B3-1AD9142D193E}" dt="2024-01-12T16:34:40.217" v="350" actId="478"/>
          <ac:spMkLst>
            <pc:docMk/>
            <pc:sldMk cId="0" sldId="256"/>
            <ac:spMk id="7" creationId="{00000000-0000-0000-0000-000000000000}"/>
          </ac:spMkLst>
        </pc:spChg>
        <pc:spChg chg="del">
          <ac:chgData name="Emily Verhoek" userId="2a685b4e-f445-407d-bf30-d121c44ba209" providerId="ADAL" clId="{ECF60DB8-B85A-AA4E-91B3-1AD9142D193E}" dt="2024-01-11T20:11:00.046" v="95" actId="478"/>
          <ac:spMkLst>
            <pc:docMk/>
            <pc:sldMk cId="0" sldId="256"/>
            <ac:spMk id="8" creationId="{00000000-0000-0000-0000-000000000000}"/>
          </ac:spMkLst>
        </pc:spChg>
        <pc:spChg chg="del mod">
          <ac:chgData name="Emily Verhoek" userId="2a685b4e-f445-407d-bf30-d121c44ba209" providerId="ADAL" clId="{ECF60DB8-B85A-AA4E-91B3-1AD9142D193E}" dt="2024-01-11T20:08:25.565" v="84" actId="478"/>
          <ac:spMkLst>
            <pc:docMk/>
            <pc:sldMk cId="0" sldId="256"/>
            <ac:spMk id="9" creationId="{00000000-0000-0000-0000-000000000000}"/>
          </ac:spMkLst>
        </pc:spChg>
        <pc:spChg chg="add mod">
          <ac:chgData name="Emily Verhoek" userId="2a685b4e-f445-407d-bf30-d121c44ba209" providerId="ADAL" clId="{ECF60DB8-B85A-AA4E-91B3-1AD9142D193E}" dt="2024-01-11T20:08:31.039" v="86" actId="1076"/>
          <ac:spMkLst>
            <pc:docMk/>
            <pc:sldMk cId="0" sldId="256"/>
            <ac:spMk id="10" creationId="{9B7B6EF9-262C-9D11-A481-6C64A8313946}"/>
          </ac:spMkLst>
        </pc:spChg>
        <pc:spChg chg="add mod">
          <ac:chgData name="Emily Verhoek" userId="2a685b4e-f445-407d-bf30-d121c44ba209" providerId="ADAL" clId="{ECF60DB8-B85A-AA4E-91B3-1AD9142D193E}" dt="2024-01-11T20:11:04.008" v="97" actId="1076"/>
          <ac:spMkLst>
            <pc:docMk/>
            <pc:sldMk cId="0" sldId="256"/>
            <ac:spMk id="11" creationId="{CB57AF18-3AB8-18A6-3CB4-61DD0BEA1640}"/>
          </ac:spMkLst>
        </pc:spChg>
      </pc:sldChg>
      <pc:sldChg chg="addSp delSp modSp mod">
        <pc:chgData name="Emily Verhoek" userId="2a685b4e-f445-407d-bf30-d121c44ba209" providerId="ADAL" clId="{ECF60DB8-B85A-AA4E-91B3-1AD9142D193E}" dt="2024-01-11T20:33:45.799" v="157" actId="1076"/>
        <pc:sldMkLst>
          <pc:docMk/>
          <pc:sldMk cId="0" sldId="257"/>
        </pc:sldMkLst>
        <pc:spChg chg="mod">
          <ac:chgData name="Emily Verhoek" userId="2a685b4e-f445-407d-bf30-d121c44ba209" providerId="ADAL" clId="{ECF60DB8-B85A-AA4E-91B3-1AD9142D193E}" dt="2024-01-11T20:33:45.294" v="156" actId="14100"/>
          <ac:spMkLst>
            <pc:docMk/>
            <pc:sldMk cId="0" sldId="257"/>
            <ac:spMk id="4" creationId="{00000000-0000-0000-0000-000000000000}"/>
          </ac:spMkLst>
        </pc:spChg>
        <pc:spChg chg="mod">
          <ac:chgData name="Emily Verhoek" userId="2a685b4e-f445-407d-bf30-d121c44ba209" providerId="ADAL" clId="{ECF60DB8-B85A-AA4E-91B3-1AD9142D193E}" dt="2024-01-11T20:00:41.280" v="9" actId="1076"/>
          <ac:spMkLst>
            <pc:docMk/>
            <pc:sldMk cId="0" sldId="257"/>
            <ac:spMk id="5" creationId="{00000000-0000-0000-0000-000000000000}"/>
          </ac:spMkLst>
        </pc:spChg>
        <pc:spChg chg="del">
          <ac:chgData name="Emily Verhoek" userId="2a685b4e-f445-407d-bf30-d121c44ba209" providerId="ADAL" clId="{ECF60DB8-B85A-AA4E-91B3-1AD9142D193E}" dt="2024-01-11T20:11:06.460" v="98" actId="478"/>
          <ac:spMkLst>
            <pc:docMk/>
            <pc:sldMk cId="0" sldId="257"/>
            <ac:spMk id="7" creationId="{00000000-0000-0000-0000-000000000000}"/>
          </ac:spMkLst>
        </pc:spChg>
        <pc:spChg chg="mod">
          <ac:chgData name="Emily Verhoek" userId="2a685b4e-f445-407d-bf30-d121c44ba209" providerId="ADAL" clId="{ECF60DB8-B85A-AA4E-91B3-1AD9142D193E}" dt="2024-01-11T20:00:51.724" v="10" actId="1076"/>
          <ac:spMkLst>
            <pc:docMk/>
            <pc:sldMk cId="0" sldId="257"/>
            <ac:spMk id="8" creationId="{00000000-0000-0000-0000-000000000000}"/>
          </ac:spMkLst>
        </pc:spChg>
        <pc:spChg chg="add mod">
          <ac:chgData name="Emily Verhoek" userId="2a685b4e-f445-407d-bf30-d121c44ba209" providerId="ADAL" clId="{ECF60DB8-B85A-AA4E-91B3-1AD9142D193E}" dt="2024-01-11T20:11:10.320" v="101" actId="1076"/>
          <ac:spMkLst>
            <pc:docMk/>
            <pc:sldMk cId="0" sldId="257"/>
            <ac:spMk id="9" creationId="{75710257-B396-F4BD-7DA2-AA8ED21EFE97}"/>
          </ac:spMkLst>
        </pc:spChg>
        <pc:spChg chg="add mod">
          <ac:chgData name="Emily Verhoek" userId="2a685b4e-f445-407d-bf30-d121c44ba209" providerId="ADAL" clId="{ECF60DB8-B85A-AA4E-91B3-1AD9142D193E}" dt="2024-01-11T20:11:15.370" v="104" actId="1036"/>
          <ac:spMkLst>
            <pc:docMk/>
            <pc:sldMk cId="0" sldId="257"/>
            <ac:spMk id="10" creationId="{C047CDAA-B62D-EF47-D19F-BD8006EC68F0}"/>
          </ac:spMkLst>
        </pc:spChg>
        <pc:grpChg chg="mod">
          <ac:chgData name="Emily Verhoek" userId="2a685b4e-f445-407d-bf30-d121c44ba209" providerId="ADAL" clId="{ECF60DB8-B85A-AA4E-91B3-1AD9142D193E}" dt="2024-01-11T20:33:45.799" v="157" actId="1076"/>
          <ac:grpSpMkLst>
            <pc:docMk/>
            <pc:sldMk cId="0" sldId="257"/>
            <ac:grpSpMk id="2" creationId="{00000000-0000-0000-0000-000000000000}"/>
          </ac:grpSpMkLst>
        </pc:grpChg>
      </pc:sldChg>
      <pc:sldChg chg="addSp delSp modSp mod">
        <pc:chgData name="Emily Verhoek" userId="2a685b4e-f445-407d-bf30-d121c44ba209" providerId="ADAL" clId="{ECF60DB8-B85A-AA4E-91B3-1AD9142D193E}" dt="2024-01-12T16:34:32.889" v="347" actId="478"/>
        <pc:sldMkLst>
          <pc:docMk/>
          <pc:sldMk cId="0" sldId="258"/>
        </pc:sldMkLst>
        <pc:spChg chg="mod">
          <ac:chgData name="Emily Verhoek" userId="2a685b4e-f445-407d-bf30-d121c44ba209" providerId="ADAL" clId="{ECF60DB8-B85A-AA4E-91B3-1AD9142D193E}" dt="2024-01-11T20:10:20.655" v="89" actId="1076"/>
          <ac:spMkLst>
            <pc:docMk/>
            <pc:sldMk cId="0" sldId="258"/>
            <ac:spMk id="2" creationId="{00000000-0000-0000-0000-000000000000}"/>
          </ac:spMkLst>
        </pc:spChg>
        <pc:spChg chg="mod">
          <ac:chgData name="Emily Verhoek" userId="2a685b4e-f445-407d-bf30-d121c44ba209" providerId="ADAL" clId="{ECF60DB8-B85A-AA4E-91B3-1AD9142D193E}" dt="2024-01-11T20:10:22.655" v="90" actId="1076"/>
          <ac:spMkLst>
            <pc:docMk/>
            <pc:sldMk cId="0" sldId="258"/>
            <ac:spMk id="4" creationId="{00000000-0000-0000-0000-000000000000}"/>
          </ac:spMkLst>
        </pc:spChg>
        <pc:spChg chg="del">
          <ac:chgData name="Emily Verhoek" userId="2a685b4e-f445-407d-bf30-d121c44ba209" providerId="ADAL" clId="{ECF60DB8-B85A-AA4E-91B3-1AD9142D193E}" dt="2024-01-12T16:34:32.889" v="347" actId="478"/>
          <ac:spMkLst>
            <pc:docMk/>
            <pc:sldMk cId="0" sldId="258"/>
            <ac:spMk id="7" creationId="{00000000-0000-0000-0000-000000000000}"/>
          </ac:spMkLst>
        </pc:spChg>
        <pc:spChg chg="del">
          <ac:chgData name="Emily Verhoek" userId="2a685b4e-f445-407d-bf30-d121c44ba209" providerId="ADAL" clId="{ECF60DB8-B85A-AA4E-91B3-1AD9142D193E}" dt="2024-01-12T16:34:29.135" v="345" actId="478"/>
          <ac:spMkLst>
            <pc:docMk/>
            <pc:sldMk cId="0" sldId="258"/>
            <ac:spMk id="8" creationId="{00000000-0000-0000-0000-000000000000}"/>
          </ac:spMkLst>
        </pc:spChg>
        <pc:spChg chg="del">
          <ac:chgData name="Emily Verhoek" userId="2a685b4e-f445-407d-bf30-d121c44ba209" providerId="ADAL" clId="{ECF60DB8-B85A-AA4E-91B3-1AD9142D193E}" dt="2024-01-12T16:34:31.336" v="346" actId="478"/>
          <ac:spMkLst>
            <pc:docMk/>
            <pc:sldMk cId="0" sldId="258"/>
            <ac:spMk id="9" creationId="{00000000-0000-0000-0000-000000000000}"/>
          </ac:spMkLst>
        </pc:spChg>
        <pc:spChg chg="del">
          <ac:chgData name="Emily Verhoek" userId="2a685b4e-f445-407d-bf30-d121c44ba209" providerId="ADAL" clId="{ECF60DB8-B85A-AA4E-91B3-1AD9142D193E}" dt="2024-01-11T20:11:18.567" v="105" actId="478"/>
          <ac:spMkLst>
            <pc:docMk/>
            <pc:sldMk cId="0" sldId="258"/>
            <ac:spMk id="10" creationId="{00000000-0000-0000-0000-000000000000}"/>
          </ac:spMkLst>
        </pc:spChg>
        <pc:spChg chg="del mod">
          <ac:chgData name="Emily Verhoek" userId="2a685b4e-f445-407d-bf30-d121c44ba209" providerId="ADAL" clId="{ECF60DB8-B85A-AA4E-91B3-1AD9142D193E}" dt="2024-01-11T20:01:02.263" v="12" actId="478"/>
          <ac:spMkLst>
            <pc:docMk/>
            <pc:sldMk cId="0" sldId="258"/>
            <ac:spMk id="11" creationId="{00000000-0000-0000-0000-000000000000}"/>
          </ac:spMkLst>
        </pc:spChg>
        <pc:spChg chg="add mod">
          <ac:chgData name="Emily Verhoek" userId="2a685b4e-f445-407d-bf30-d121c44ba209" providerId="ADAL" clId="{ECF60DB8-B85A-AA4E-91B3-1AD9142D193E}" dt="2024-01-11T20:01:04.050" v="13"/>
          <ac:spMkLst>
            <pc:docMk/>
            <pc:sldMk cId="0" sldId="258"/>
            <ac:spMk id="12" creationId="{CCAEE5FF-4B09-3D79-8C42-37350B720896}"/>
          </ac:spMkLst>
        </pc:spChg>
        <pc:spChg chg="add mod">
          <ac:chgData name="Emily Verhoek" userId="2a685b4e-f445-407d-bf30-d121c44ba209" providerId="ADAL" clId="{ECF60DB8-B85A-AA4E-91B3-1AD9142D193E}" dt="2024-01-11T20:11:18.908" v="106"/>
          <ac:spMkLst>
            <pc:docMk/>
            <pc:sldMk cId="0" sldId="258"/>
            <ac:spMk id="13" creationId="{2E6F2E67-C641-EF32-CFCA-E467D5A66F60}"/>
          </ac:spMkLst>
        </pc:spChg>
      </pc:sldChg>
      <pc:sldChg chg="addSp delSp modSp mod">
        <pc:chgData name="Emily Verhoek" userId="2a685b4e-f445-407d-bf30-d121c44ba209" providerId="ADAL" clId="{ECF60DB8-B85A-AA4E-91B3-1AD9142D193E}" dt="2024-01-11T20:10:51.031" v="94" actId="732"/>
        <pc:sldMkLst>
          <pc:docMk/>
          <pc:sldMk cId="0" sldId="259"/>
        </pc:sldMkLst>
        <pc:spChg chg="mod modCrop">
          <ac:chgData name="Emily Verhoek" userId="2a685b4e-f445-407d-bf30-d121c44ba209" providerId="ADAL" clId="{ECF60DB8-B85A-AA4E-91B3-1AD9142D193E}" dt="2024-01-11T20:10:51.031" v="94" actId="732"/>
          <ac:spMkLst>
            <pc:docMk/>
            <pc:sldMk cId="0" sldId="259"/>
            <ac:spMk id="15" creationId="{00000000-0000-0000-0000-000000000000}"/>
          </ac:spMkLst>
        </pc:spChg>
        <pc:spChg chg="del">
          <ac:chgData name="Emily Verhoek" userId="2a685b4e-f445-407d-bf30-d121c44ba209" providerId="ADAL" clId="{ECF60DB8-B85A-AA4E-91B3-1AD9142D193E}" dt="2024-01-11T20:01:09.665" v="14" actId="478"/>
          <ac:spMkLst>
            <pc:docMk/>
            <pc:sldMk cId="0" sldId="259"/>
            <ac:spMk id="16" creationId="{00000000-0000-0000-0000-000000000000}"/>
          </ac:spMkLst>
        </pc:spChg>
        <pc:spChg chg="add mod">
          <ac:chgData name="Emily Verhoek" userId="2a685b4e-f445-407d-bf30-d121c44ba209" providerId="ADAL" clId="{ECF60DB8-B85A-AA4E-91B3-1AD9142D193E}" dt="2024-01-11T20:01:10.266" v="15"/>
          <ac:spMkLst>
            <pc:docMk/>
            <pc:sldMk cId="0" sldId="259"/>
            <ac:spMk id="17" creationId="{FD6A4844-6E34-13E8-E1B7-B5C5358CD7BF}"/>
          </ac:spMkLst>
        </pc:spChg>
      </pc:sldChg>
      <pc:sldChg chg="addSp delSp modSp mod">
        <pc:chgData name="Emily Verhoek" userId="2a685b4e-f445-407d-bf30-d121c44ba209" providerId="ADAL" clId="{ECF60DB8-B85A-AA4E-91B3-1AD9142D193E}" dt="2024-01-11T20:40:26.925" v="160" actId="732"/>
        <pc:sldMkLst>
          <pc:docMk/>
          <pc:sldMk cId="0" sldId="260"/>
        </pc:sldMkLst>
        <pc:spChg chg="mod modCrop">
          <ac:chgData name="Emily Verhoek" userId="2a685b4e-f445-407d-bf30-d121c44ba209" providerId="ADAL" clId="{ECF60DB8-B85A-AA4E-91B3-1AD9142D193E}" dt="2024-01-11T20:40:26.925" v="160" actId="732"/>
          <ac:spMkLst>
            <pc:docMk/>
            <pc:sldMk cId="0" sldId="260"/>
            <ac:spMk id="17" creationId="{00000000-0000-0000-0000-000000000000}"/>
          </ac:spMkLst>
        </pc:spChg>
        <pc:spChg chg="mod modCrop">
          <ac:chgData name="Emily Verhoek" userId="2a685b4e-f445-407d-bf30-d121c44ba209" providerId="ADAL" clId="{ECF60DB8-B85A-AA4E-91B3-1AD9142D193E}" dt="2024-01-11T20:40:22.539" v="159" actId="732"/>
          <ac:spMkLst>
            <pc:docMk/>
            <pc:sldMk cId="0" sldId="260"/>
            <ac:spMk id="20" creationId="{00000000-0000-0000-0000-000000000000}"/>
          </ac:spMkLst>
        </pc:spChg>
        <pc:spChg chg="del">
          <ac:chgData name="Emily Verhoek" userId="2a685b4e-f445-407d-bf30-d121c44ba209" providerId="ADAL" clId="{ECF60DB8-B85A-AA4E-91B3-1AD9142D193E}" dt="2024-01-11T20:11:24.129" v="107" actId="478"/>
          <ac:spMkLst>
            <pc:docMk/>
            <pc:sldMk cId="0" sldId="260"/>
            <ac:spMk id="24" creationId="{00000000-0000-0000-0000-000000000000}"/>
          </ac:spMkLst>
        </pc:spChg>
        <pc:spChg chg="del">
          <ac:chgData name="Emily Verhoek" userId="2a685b4e-f445-407d-bf30-d121c44ba209" providerId="ADAL" clId="{ECF60DB8-B85A-AA4E-91B3-1AD9142D193E}" dt="2024-01-11T20:01:14.718" v="16" actId="478"/>
          <ac:spMkLst>
            <pc:docMk/>
            <pc:sldMk cId="0" sldId="260"/>
            <ac:spMk id="25" creationId="{00000000-0000-0000-0000-000000000000}"/>
          </ac:spMkLst>
        </pc:spChg>
        <pc:spChg chg="add mod">
          <ac:chgData name="Emily Verhoek" userId="2a685b4e-f445-407d-bf30-d121c44ba209" providerId="ADAL" clId="{ECF60DB8-B85A-AA4E-91B3-1AD9142D193E}" dt="2024-01-11T20:01:14.982" v="17"/>
          <ac:spMkLst>
            <pc:docMk/>
            <pc:sldMk cId="0" sldId="260"/>
            <ac:spMk id="32" creationId="{0D11DAF7-3649-84C4-95D5-8092A2E50A50}"/>
          </ac:spMkLst>
        </pc:spChg>
        <pc:spChg chg="add mod">
          <ac:chgData name="Emily Verhoek" userId="2a685b4e-f445-407d-bf30-d121c44ba209" providerId="ADAL" clId="{ECF60DB8-B85A-AA4E-91B3-1AD9142D193E}" dt="2024-01-11T20:11:24.319" v="108"/>
          <ac:spMkLst>
            <pc:docMk/>
            <pc:sldMk cId="0" sldId="260"/>
            <ac:spMk id="33" creationId="{01F641F5-5DF5-6CB9-5C4E-7956153AA803}"/>
          </ac:spMkLst>
        </pc:spChg>
      </pc:sldChg>
      <pc:sldChg chg="addSp delSp modSp mod">
        <pc:chgData name="Emily Verhoek" userId="2a685b4e-f445-407d-bf30-d121c44ba209" providerId="ADAL" clId="{ECF60DB8-B85A-AA4E-91B3-1AD9142D193E}" dt="2024-01-11T20:34:33.999" v="158" actId="1076"/>
        <pc:sldMkLst>
          <pc:docMk/>
          <pc:sldMk cId="0" sldId="261"/>
        </pc:sldMkLst>
        <pc:spChg chg="del">
          <ac:chgData name="Emily Verhoek" userId="2a685b4e-f445-407d-bf30-d121c44ba209" providerId="ADAL" clId="{ECF60DB8-B85A-AA4E-91B3-1AD9142D193E}" dt="2024-01-11T20:00:00.096" v="0" actId="478"/>
          <ac:spMkLst>
            <pc:docMk/>
            <pc:sldMk cId="0" sldId="261"/>
            <ac:spMk id="4" creationId="{00000000-0000-0000-0000-000000000000}"/>
          </ac:spMkLst>
        </pc:spChg>
        <pc:spChg chg="del">
          <ac:chgData name="Emily Verhoek" userId="2a685b4e-f445-407d-bf30-d121c44ba209" providerId="ADAL" clId="{ECF60DB8-B85A-AA4E-91B3-1AD9142D193E}" dt="2024-01-11T20:11:27.659" v="109" actId="478"/>
          <ac:spMkLst>
            <pc:docMk/>
            <pc:sldMk cId="0" sldId="261"/>
            <ac:spMk id="5" creationId="{00000000-0000-0000-0000-000000000000}"/>
          </ac:spMkLst>
        </pc:spChg>
        <pc:spChg chg="mod">
          <ac:chgData name="Emily Verhoek" userId="2a685b4e-f445-407d-bf30-d121c44ba209" providerId="ADAL" clId="{ECF60DB8-B85A-AA4E-91B3-1AD9142D193E}" dt="2024-01-11T20:01:25.025" v="20" actId="14100"/>
          <ac:spMkLst>
            <pc:docMk/>
            <pc:sldMk cId="0" sldId="261"/>
            <ac:spMk id="8" creationId="{00000000-0000-0000-0000-000000000000}"/>
          </ac:spMkLst>
        </pc:spChg>
        <pc:spChg chg="del">
          <ac:chgData name="Emily Verhoek" userId="2a685b4e-f445-407d-bf30-d121c44ba209" providerId="ADAL" clId="{ECF60DB8-B85A-AA4E-91B3-1AD9142D193E}" dt="2024-01-11T20:01:20.763" v="18" actId="478"/>
          <ac:spMkLst>
            <pc:docMk/>
            <pc:sldMk cId="0" sldId="261"/>
            <ac:spMk id="11" creationId="{00000000-0000-0000-0000-000000000000}"/>
          </ac:spMkLst>
        </pc:spChg>
        <pc:spChg chg="add mod">
          <ac:chgData name="Emily Verhoek" userId="2a685b4e-f445-407d-bf30-d121c44ba209" providerId="ADAL" clId="{ECF60DB8-B85A-AA4E-91B3-1AD9142D193E}" dt="2024-01-11T20:01:21.269" v="19"/>
          <ac:spMkLst>
            <pc:docMk/>
            <pc:sldMk cId="0" sldId="261"/>
            <ac:spMk id="12" creationId="{36EDA450-8666-3102-73A6-1A9465DD205D}"/>
          </ac:spMkLst>
        </pc:spChg>
        <pc:spChg chg="add mod">
          <ac:chgData name="Emily Verhoek" userId="2a685b4e-f445-407d-bf30-d121c44ba209" providerId="ADAL" clId="{ECF60DB8-B85A-AA4E-91B3-1AD9142D193E}" dt="2024-01-11T20:34:33.999" v="158" actId="1076"/>
          <ac:spMkLst>
            <pc:docMk/>
            <pc:sldMk cId="0" sldId="261"/>
            <ac:spMk id="13" creationId="{B0648E45-9402-08C9-0BFC-42F5B2227C04}"/>
          </ac:spMkLst>
        </pc:spChg>
      </pc:sldChg>
      <pc:sldChg chg="addSp delSp modSp mod">
        <pc:chgData name="Emily Verhoek" userId="2a685b4e-f445-407d-bf30-d121c44ba209" providerId="ADAL" clId="{ECF60DB8-B85A-AA4E-91B3-1AD9142D193E}" dt="2024-01-11T20:11:32.351" v="112"/>
        <pc:sldMkLst>
          <pc:docMk/>
          <pc:sldMk cId="0" sldId="262"/>
        </pc:sldMkLst>
        <pc:spChg chg="del">
          <ac:chgData name="Emily Verhoek" userId="2a685b4e-f445-407d-bf30-d121c44ba209" providerId="ADAL" clId="{ECF60DB8-B85A-AA4E-91B3-1AD9142D193E}" dt="2024-01-11T20:11:32.201" v="111" actId="478"/>
          <ac:spMkLst>
            <pc:docMk/>
            <pc:sldMk cId="0" sldId="262"/>
            <ac:spMk id="7" creationId="{00000000-0000-0000-0000-000000000000}"/>
          </ac:spMkLst>
        </pc:spChg>
        <pc:spChg chg="del mod">
          <ac:chgData name="Emily Verhoek" userId="2a685b4e-f445-407d-bf30-d121c44ba209" providerId="ADAL" clId="{ECF60DB8-B85A-AA4E-91B3-1AD9142D193E}" dt="2024-01-11T20:01:32.211" v="22" actId="478"/>
          <ac:spMkLst>
            <pc:docMk/>
            <pc:sldMk cId="0" sldId="262"/>
            <ac:spMk id="10" creationId="{00000000-0000-0000-0000-000000000000}"/>
          </ac:spMkLst>
        </pc:spChg>
        <pc:spChg chg="add mod">
          <ac:chgData name="Emily Verhoek" userId="2a685b4e-f445-407d-bf30-d121c44ba209" providerId="ADAL" clId="{ECF60DB8-B85A-AA4E-91B3-1AD9142D193E}" dt="2024-01-11T20:01:40.617" v="25" actId="1076"/>
          <ac:spMkLst>
            <pc:docMk/>
            <pc:sldMk cId="0" sldId="262"/>
            <ac:spMk id="13" creationId="{E1CBF59A-3947-992B-64C4-9CB80224D591}"/>
          </ac:spMkLst>
        </pc:spChg>
        <pc:spChg chg="add mod">
          <ac:chgData name="Emily Verhoek" userId="2a685b4e-f445-407d-bf30-d121c44ba209" providerId="ADAL" clId="{ECF60DB8-B85A-AA4E-91B3-1AD9142D193E}" dt="2024-01-11T20:11:32.351" v="112"/>
          <ac:spMkLst>
            <pc:docMk/>
            <pc:sldMk cId="0" sldId="262"/>
            <ac:spMk id="14" creationId="{6BE621D3-78F0-FCFE-6BAC-0C0F4347B2B8}"/>
          </ac:spMkLst>
        </pc:spChg>
      </pc:sldChg>
      <pc:sldChg chg="addSp delSp modSp mod">
        <pc:chgData name="Emily Verhoek" userId="2a685b4e-f445-407d-bf30-d121c44ba209" providerId="ADAL" clId="{ECF60DB8-B85A-AA4E-91B3-1AD9142D193E}" dt="2024-01-11T20:11:35.927" v="114"/>
        <pc:sldMkLst>
          <pc:docMk/>
          <pc:sldMk cId="0" sldId="263"/>
        </pc:sldMkLst>
        <pc:spChg chg="del mod">
          <ac:chgData name="Emily Verhoek" userId="2a685b4e-f445-407d-bf30-d121c44ba209" providerId="ADAL" clId="{ECF60DB8-B85A-AA4E-91B3-1AD9142D193E}" dt="2024-01-11T20:00:07.927" v="2" actId="478"/>
          <ac:spMkLst>
            <pc:docMk/>
            <pc:sldMk cId="0" sldId="263"/>
            <ac:spMk id="3" creationId="{00000000-0000-0000-0000-000000000000}"/>
          </ac:spMkLst>
        </pc:spChg>
        <pc:spChg chg="del">
          <ac:chgData name="Emily Verhoek" userId="2a685b4e-f445-407d-bf30-d121c44ba209" providerId="ADAL" clId="{ECF60DB8-B85A-AA4E-91B3-1AD9142D193E}" dt="2024-01-11T20:11:35.688" v="113" actId="478"/>
          <ac:spMkLst>
            <pc:docMk/>
            <pc:sldMk cId="0" sldId="263"/>
            <ac:spMk id="6" creationId="{00000000-0000-0000-0000-000000000000}"/>
          </ac:spMkLst>
        </pc:spChg>
        <pc:spChg chg="del">
          <ac:chgData name="Emily Verhoek" userId="2a685b4e-f445-407d-bf30-d121c44ba209" providerId="ADAL" clId="{ECF60DB8-B85A-AA4E-91B3-1AD9142D193E}" dt="2024-01-11T20:01:45.943" v="26" actId="478"/>
          <ac:spMkLst>
            <pc:docMk/>
            <pc:sldMk cId="0" sldId="263"/>
            <ac:spMk id="10" creationId="{00000000-0000-0000-0000-000000000000}"/>
          </ac:spMkLst>
        </pc:spChg>
        <pc:spChg chg="add mod">
          <ac:chgData name="Emily Verhoek" userId="2a685b4e-f445-407d-bf30-d121c44ba209" providerId="ADAL" clId="{ECF60DB8-B85A-AA4E-91B3-1AD9142D193E}" dt="2024-01-11T20:01:46.497" v="27"/>
          <ac:spMkLst>
            <pc:docMk/>
            <pc:sldMk cId="0" sldId="263"/>
            <ac:spMk id="13" creationId="{F9AF9459-13F0-A02A-DAEA-70C7DE1D2603}"/>
          </ac:spMkLst>
        </pc:spChg>
        <pc:spChg chg="add mod">
          <ac:chgData name="Emily Verhoek" userId="2a685b4e-f445-407d-bf30-d121c44ba209" providerId="ADAL" clId="{ECF60DB8-B85A-AA4E-91B3-1AD9142D193E}" dt="2024-01-11T20:11:35.927" v="114"/>
          <ac:spMkLst>
            <pc:docMk/>
            <pc:sldMk cId="0" sldId="263"/>
            <ac:spMk id="14" creationId="{BBD92C5C-8499-7E21-B309-6EB04B81A746}"/>
          </ac:spMkLst>
        </pc:spChg>
      </pc:sldChg>
      <pc:sldChg chg="addSp delSp modSp mod">
        <pc:chgData name="Emily Verhoek" userId="2a685b4e-f445-407d-bf30-d121c44ba209" providerId="ADAL" clId="{ECF60DB8-B85A-AA4E-91B3-1AD9142D193E}" dt="2024-01-11T20:11:39.701" v="117"/>
        <pc:sldMkLst>
          <pc:docMk/>
          <pc:sldMk cId="0" sldId="264"/>
        </pc:sldMkLst>
        <pc:spChg chg="del mod">
          <ac:chgData name="Emily Verhoek" userId="2a685b4e-f445-407d-bf30-d121c44ba209" providerId="ADAL" clId="{ECF60DB8-B85A-AA4E-91B3-1AD9142D193E}" dt="2024-01-11T20:11:39.424" v="116" actId="478"/>
          <ac:spMkLst>
            <pc:docMk/>
            <pc:sldMk cId="0" sldId="264"/>
            <ac:spMk id="7" creationId="{00000000-0000-0000-0000-000000000000}"/>
          </ac:spMkLst>
        </pc:spChg>
        <pc:spChg chg="del">
          <ac:chgData name="Emily Verhoek" userId="2a685b4e-f445-407d-bf30-d121c44ba209" providerId="ADAL" clId="{ECF60DB8-B85A-AA4E-91B3-1AD9142D193E}" dt="2024-01-11T20:01:51.914" v="28" actId="478"/>
          <ac:spMkLst>
            <pc:docMk/>
            <pc:sldMk cId="0" sldId="264"/>
            <ac:spMk id="10" creationId="{00000000-0000-0000-0000-000000000000}"/>
          </ac:spMkLst>
        </pc:spChg>
        <pc:spChg chg="add mod">
          <ac:chgData name="Emily Verhoek" userId="2a685b4e-f445-407d-bf30-d121c44ba209" providerId="ADAL" clId="{ECF60DB8-B85A-AA4E-91B3-1AD9142D193E}" dt="2024-01-11T20:02:02.393" v="33" actId="1076"/>
          <ac:spMkLst>
            <pc:docMk/>
            <pc:sldMk cId="0" sldId="264"/>
            <ac:spMk id="13" creationId="{4075C6AE-FD60-3DBA-D061-450D7C770A57}"/>
          </ac:spMkLst>
        </pc:spChg>
        <pc:spChg chg="add mod">
          <ac:chgData name="Emily Verhoek" userId="2a685b4e-f445-407d-bf30-d121c44ba209" providerId="ADAL" clId="{ECF60DB8-B85A-AA4E-91B3-1AD9142D193E}" dt="2024-01-11T20:11:39.701" v="117"/>
          <ac:spMkLst>
            <pc:docMk/>
            <pc:sldMk cId="0" sldId="264"/>
            <ac:spMk id="14" creationId="{89C4EC4D-A220-2410-22E5-D283C61E1890}"/>
          </ac:spMkLst>
        </pc:spChg>
      </pc:sldChg>
      <pc:sldChg chg="addSp delSp modSp mod">
        <pc:chgData name="Emily Verhoek" userId="2a685b4e-f445-407d-bf30-d121c44ba209" providerId="ADAL" clId="{ECF60DB8-B85A-AA4E-91B3-1AD9142D193E}" dt="2024-01-11T20:11:43.011" v="119"/>
        <pc:sldMkLst>
          <pc:docMk/>
          <pc:sldMk cId="0" sldId="265"/>
        </pc:sldMkLst>
        <pc:spChg chg="del mod">
          <ac:chgData name="Emily Verhoek" userId="2a685b4e-f445-407d-bf30-d121c44ba209" providerId="ADAL" clId="{ECF60DB8-B85A-AA4E-91B3-1AD9142D193E}" dt="2024-01-11T20:00:13.311" v="4" actId="478"/>
          <ac:spMkLst>
            <pc:docMk/>
            <pc:sldMk cId="0" sldId="265"/>
            <ac:spMk id="6" creationId="{00000000-0000-0000-0000-000000000000}"/>
          </ac:spMkLst>
        </pc:spChg>
        <pc:spChg chg="del">
          <ac:chgData name="Emily Verhoek" userId="2a685b4e-f445-407d-bf30-d121c44ba209" providerId="ADAL" clId="{ECF60DB8-B85A-AA4E-91B3-1AD9142D193E}" dt="2024-01-11T20:11:42.800" v="118" actId="478"/>
          <ac:spMkLst>
            <pc:docMk/>
            <pc:sldMk cId="0" sldId="265"/>
            <ac:spMk id="7" creationId="{00000000-0000-0000-0000-000000000000}"/>
          </ac:spMkLst>
        </pc:spChg>
        <pc:spChg chg="del">
          <ac:chgData name="Emily Verhoek" userId="2a685b4e-f445-407d-bf30-d121c44ba209" providerId="ADAL" clId="{ECF60DB8-B85A-AA4E-91B3-1AD9142D193E}" dt="2024-01-11T20:02:06.433" v="34" actId="478"/>
          <ac:spMkLst>
            <pc:docMk/>
            <pc:sldMk cId="0" sldId="265"/>
            <ac:spMk id="10" creationId="{00000000-0000-0000-0000-000000000000}"/>
          </ac:spMkLst>
        </pc:spChg>
        <pc:spChg chg="add mod">
          <ac:chgData name="Emily Verhoek" userId="2a685b4e-f445-407d-bf30-d121c44ba209" providerId="ADAL" clId="{ECF60DB8-B85A-AA4E-91B3-1AD9142D193E}" dt="2024-01-11T20:02:07.561" v="35"/>
          <ac:spMkLst>
            <pc:docMk/>
            <pc:sldMk cId="0" sldId="265"/>
            <ac:spMk id="13" creationId="{2407E3D9-7B47-29C1-7932-168BCB484A37}"/>
          </ac:spMkLst>
        </pc:spChg>
        <pc:spChg chg="add mod">
          <ac:chgData name="Emily Verhoek" userId="2a685b4e-f445-407d-bf30-d121c44ba209" providerId="ADAL" clId="{ECF60DB8-B85A-AA4E-91B3-1AD9142D193E}" dt="2024-01-11T20:11:43.011" v="119"/>
          <ac:spMkLst>
            <pc:docMk/>
            <pc:sldMk cId="0" sldId="265"/>
            <ac:spMk id="14" creationId="{64E5031A-79CC-8A9D-1C66-36351991B0D8}"/>
          </ac:spMkLst>
        </pc:spChg>
      </pc:sldChg>
      <pc:sldChg chg="addSp delSp modSp mod">
        <pc:chgData name="Emily Verhoek" userId="2a685b4e-f445-407d-bf30-d121c44ba209" providerId="ADAL" clId="{ECF60DB8-B85A-AA4E-91B3-1AD9142D193E}" dt="2024-01-11T20:11:46.794" v="121"/>
        <pc:sldMkLst>
          <pc:docMk/>
          <pc:sldMk cId="0" sldId="266"/>
        </pc:sldMkLst>
        <pc:spChg chg="del">
          <ac:chgData name="Emily Verhoek" userId="2a685b4e-f445-407d-bf30-d121c44ba209" providerId="ADAL" clId="{ECF60DB8-B85A-AA4E-91B3-1AD9142D193E}" dt="2024-01-11T20:11:46.511" v="120" actId="478"/>
          <ac:spMkLst>
            <pc:docMk/>
            <pc:sldMk cId="0" sldId="266"/>
            <ac:spMk id="9" creationId="{00000000-0000-0000-0000-000000000000}"/>
          </ac:spMkLst>
        </pc:spChg>
        <pc:spChg chg="del">
          <ac:chgData name="Emily Verhoek" userId="2a685b4e-f445-407d-bf30-d121c44ba209" providerId="ADAL" clId="{ECF60DB8-B85A-AA4E-91B3-1AD9142D193E}" dt="2024-01-11T20:02:13.028" v="36" actId="478"/>
          <ac:spMkLst>
            <pc:docMk/>
            <pc:sldMk cId="0" sldId="266"/>
            <ac:spMk id="12" creationId="{00000000-0000-0000-0000-000000000000}"/>
          </ac:spMkLst>
        </pc:spChg>
        <pc:spChg chg="add mod">
          <ac:chgData name="Emily Verhoek" userId="2a685b4e-f445-407d-bf30-d121c44ba209" providerId="ADAL" clId="{ECF60DB8-B85A-AA4E-91B3-1AD9142D193E}" dt="2024-01-11T20:02:18.661" v="39" actId="1076"/>
          <ac:spMkLst>
            <pc:docMk/>
            <pc:sldMk cId="0" sldId="266"/>
            <ac:spMk id="13" creationId="{B0B69391-BFAA-FFD1-38DA-FFF5F39B205E}"/>
          </ac:spMkLst>
        </pc:spChg>
        <pc:spChg chg="add mod">
          <ac:chgData name="Emily Verhoek" userId="2a685b4e-f445-407d-bf30-d121c44ba209" providerId="ADAL" clId="{ECF60DB8-B85A-AA4E-91B3-1AD9142D193E}" dt="2024-01-11T20:11:46.794" v="121"/>
          <ac:spMkLst>
            <pc:docMk/>
            <pc:sldMk cId="0" sldId="266"/>
            <ac:spMk id="14" creationId="{8E31CB11-AEA9-80F3-797F-759D3DC59C09}"/>
          </ac:spMkLst>
        </pc:spChg>
      </pc:sldChg>
      <pc:sldChg chg="addSp delSp modSp mod">
        <pc:chgData name="Emily Verhoek" userId="2a685b4e-f445-407d-bf30-d121c44ba209" providerId="ADAL" clId="{ECF60DB8-B85A-AA4E-91B3-1AD9142D193E}" dt="2024-01-11T20:11:50.078" v="123"/>
        <pc:sldMkLst>
          <pc:docMk/>
          <pc:sldMk cId="0" sldId="267"/>
        </pc:sldMkLst>
        <pc:spChg chg="del mod">
          <ac:chgData name="Emily Verhoek" userId="2a685b4e-f445-407d-bf30-d121c44ba209" providerId="ADAL" clId="{ECF60DB8-B85A-AA4E-91B3-1AD9142D193E}" dt="2024-01-11T20:00:17.600" v="6" actId="478"/>
          <ac:spMkLst>
            <pc:docMk/>
            <pc:sldMk cId="0" sldId="267"/>
            <ac:spMk id="8" creationId="{00000000-0000-0000-0000-000000000000}"/>
          </ac:spMkLst>
        </pc:spChg>
        <pc:spChg chg="del">
          <ac:chgData name="Emily Verhoek" userId="2a685b4e-f445-407d-bf30-d121c44ba209" providerId="ADAL" clId="{ECF60DB8-B85A-AA4E-91B3-1AD9142D193E}" dt="2024-01-11T20:11:49.842" v="122" actId="478"/>
          <ac:spMkLst>
            <pc:docMk/>
            <pc:sldMk cId="0" sldId="267"/>
            <ac:spMk id="10" creationId="{00000000-0000-0000-0000-000000000000}"/>
          </ac:spMkLst>
        </pc:spChg>
        <pc:spChg chg="del">
          <ac:chgData name="Emily Verhoek" userId="2a685b4e-f445-407d-bf30-d121c44ba209" providerId="ADAL" clId="{ECF60DB8-B85A-AA4E-91B3-1AD9142D193E}" dt="2024-01-11T20:02:25.086" v="41" actId="478"/>
          <ac:spMkLst>
            <pc:docMk/>
            <pc:sldMk cId="0" sldId="267"/>
            <ac:spMk id="14" creationId="{00000000-0000-0000-0000-000000000000}"/>
          </ac:spMkLst>
        </pc:spChg>
        <pc:spChg chg="add mod">
          <ac:chgData name="Emily Verhoek" userId="2a685b4e-f445-407d-bf30-d121c44ba209" providerId="ADAL" clId="{ECF60DB8-B85A-AA4E-91B3-1AD9142D193E}" dt="2024-01-11T20:02:25.856" v="42"/>
          <ac:spMkLst>
            <pc:docMk/>
            <pc:sldMk cId="0" sldId="267"/>
            <ac:spMk id="17" creationId="{E9094BA8-4729-EB24-2F93-DC13863DC512}"/>
          </ac:spMkLst>
        </pc:spChg>
        <pc:spChg chg="add mod">
          <ac:chgData name="Emily Verhoek" userId="2a685b4e-f445-407d-bf30-d121c44ba209" providerId="ADAL" clId="{ECF60DB8-B85A-AA4E-91B3-1AD9142D193E}" dt="2024-01-11T20:11:50.078" v="123"/>
          <ac:spMkLst>
            <pc:docMk/>
            <pc:sldMk cId="0" sldId="267"/>
            <ac:spMk id="18" creationId="{78279498-1502-22C5-9810-F88CED6C5D25}"/>
          </ac:spMkLst>
        </pc:spChg>
        <pc:grpChg chg="mod">
          <ac:chgData name="Emily Verhoek" userId="2a685b4e-f445-407d-bf30-d121c44ba209" providerId="ADAL" clId="{ECF60DB8-B85A-AA4E-91B3-1AD9142D193E}" dt="2024-01-11T20:02:21.518" v="40" actId="1076"/>
          <ac:grpSpMkLst>
            <pc:docMk/>
            <pc:sldMk cId="0" sldId="267"/>
            <ac:grpSpMk id="2" creationId="{00000000-0000-0000-0000-000000000000}"/>
          </ac:grpSpMkLst>
        </pc:grpChg>
      </pc:sldChg>
      <pc:sldChg chg="addSp delSp modSp mod">
        <pc:chgData name="Emily Verhoek" userId="2a685b4e-f445-407d-bf30-d121c44ba209" providerId="ADAL" clId="{ECF60DB8-B85A-AA4E-91B3-1AD9142D193E}" dt="2024-01-11T20:11:52.571" v="125"/>
        <pc:sldMkLst>
          <pc:docMk/>
          <pc:sldMk cId="0" sldId="268"/>
        </pc:sldMkLst>
        <pc:spChg chg="del">
          <ac:chgData name="Emily Verhoek" userId="2a685b4e-f445-407d-bf30-d121c44ba209" providerId="ADAL" clId="{ECF60DB8-B85A-AA4E-91B3-1AD9142D193E}" dt="2024-01-11T20:11:52.339" v="124" actId="478"/>
          <ac:spMkLst>
            <pc:docMk/>
            <pc:sldMk cId="0" sldId="268"/>
            <ac:spMk id="14" creationId="{00000000-0000-0000-0000-000000000000}"/>
          </ac:spMkLst>
        </pc:spChg>
        <pc:spChg chg="del">
          <ac:chgData name="Emily Verhoek" userId="2a685b4e-f445-407d-bf30-d121c44ba209" providerId="ADAL" clId="{ECF60DB8-B85A-AA4E-91B3-1AD9142D193E}" dt="2024-01-11T20:02:31.296" v="43" actId="478"/>
          <ac:spMkLst>
            <pc:docMk/>
            <pc:sldMk cId="0" sldId="268"/>
            <ac:spMk id="15" creationId="{00000000-0000-0000-0000-000000000000}"/>
          </ac:spMkLst>
        </pc:spChg>
        <pc:spChg chg="add mod">
          <ac:chgData name="Emily Verhoek" userId="2a685b4e-f445-407d-bf30-d121c44ba209" providerId="ADAL" clId="{ECF60DB8-B85A-AA4E-91B3-1AD9142D193E}" dt="2024-01-11T20:02:31.682" v="44"/>
          <ac:spMkLst>
            <pc:docMk/>
            <pc:sldMk cId="0" sldId="268"/>
            <ac:spMk id="16" creationId="{7C69E834-F588-1CAB-4FCA-8AEE7BC46164}"/>
          </ac:spMkLst>
        </pc:spChg>
        <pc:spChg chg="add mod">
          <ac:chgData name="Emily Verhoek" userId="2a685b4e-f445-407d-bf30-d121c44ba209" providerId="ADAL" clId="{ECF60DB8-B85A-AA4E-91B3-1AD9142D193E}" dt="2024-01-11T20:11:52.571" v="125"/>
          <ac:spMkLst>
            <pc:docMk/>
            <pc:sldMk cId="0" sldId="268"/>
            <ac:spMk id="17" creationId="{D08C2DEB-9525-9E00-FC9B-F646EE59E814}"/>
          </ac:spMkLst>
        </pc:spChg>
      </pc:sldChg>
      <pc:sldChg chg="addSp delSp modSp mod">
        <pc:chgData name="Emily Verhoek" userId="2a685b4e-f445-407d-bf30-d121c44ba209" providerId="ADAL" clId="{ECF60DB8-B85A-AA4E-91B3-1AD9142D193E}" dt="2024-01-11T20:11:56.308" v="128"/>
        <pc:sldMkLst>
          <pc:docMk/>
          <pc:sldMk cId="0" sldId="269"/>
        </pc:sldMkLst>
        <pc:spChg chg="del mod">
          <ac:chgData name="Emily Verhoek" userId="2a685b4e-f445-407d-bf30-d121c44ba209" providerId="ADAL" clId="{ECF60DB8-B85A-AA4E-91B3-1AD9142D193E}" dt="2024-01-11T20:11:56.100" v="127" actId="478"/>
          <ac:spMkLst>
            <pc:docMk/>
            <pc:sldMk cId="0" sldId="269"/>
            <ac:spMk id="17" creationId="{00000000-0000-0000-0000-000000000000}"/>
          </ac:spMkLst>
        </pc:spChg>
        <pc:spChg chg="del">
          <ac:chgData name="Emily Verhoek" userId="2a685b4e-f445-407d-bf30-d121c44ba209" providerId="ADAL" clId="{ECF60DB8-B85A-AA4E-91B3-1AD9142D193E}" dt="2024-01-11T20:02:36.426" v="45" actId="478"/>
          <ac:spMkLst>
            <pc:docMk/>
            <pc:sldMk cId="0" sldId="269"/>
            <ac:spMk id="18" creationId="{00000000-0000-0000-0000-000000000000}"/>
          </ac:spMkLst>
        </pc:spChg>
        <pc:spChg chg="add mod">
          <ac:chgData name="Emily Verhoek" userId="2a685b4e-f445-407d-bf30-d121c44ba209" providerId="ADAL" clId="{ECF60DB8-B85A-AA4E-91B3-1AD9142D193E}" dt="2024-01-11T20:02:36.862" v="46"/>
          <ac:spMkLst>
            <pc:docMk/>
            <pc:sldMk cId="0" sldId="269"/>
            <ac:spMk id="19" creationId="{A76EB386-6D6E-CF09-EB5E-D748CB1DD1E6}"/>
          </ac:spMkLst>
        </pc:spChg>
        <pc:spChg chg="add mod">
          <ac:chgData name="Emily Verhoek" userId="2a685b4e-f445-407d-bf30-d121c44ba209" providerId="ADAL" clId="{ECF60DB8-B85A-AA4E-91B3-1AD9142D193E}" dt="2024-01-11T20:11:56.308" v="128"/>
          <ac:spMkLst>
            <pc:docMk/>
            <pc:sldMk cId="0" sldId="269"/>
            <ac:spMk id="20" creationId="{C73FABCF-37CF-F6F0-8F90-161BB5C437D0}"/>
          </ac:spMkLst>
        </pc:spChg>
      </pc:sldChg>
      <pc:sldChg chg="addSp delSp modSp mod">
        <pc:chgData name="Emily Verhoek" userId="2a685b4e-f445-407d-bf30-d121c44ba209" providerId="ADAL" clId="{ECF60DB8-B85A-AA4E-91B3-1AD9142D193E}" dt="2024-01-11T20:11:59.252" v="130"/>
        <pc:sldMkLst>
          <pc:docMk/>
          <pc:sldMk cId="0" sldId="270"/>
        </pc:sldMkLst>
        <pc:spChg chg="del">
          <ac:chgData name="Emily Verhoek" userId="2a685b4e-f445-407d-bf30-d121c44ba209" providerId="ADAL" clId="{ECF60DB8-B85A-AA4E-91B3-1AD9142D193E}" dt="2024-01-11T20:11:59.096" v="129" actId="478"/>
          <ac:spMkLst>
            <pc:docMk/>
            <pc:sldMk cId="0" sldId="270"/>
            <ac:spMk id="9" creationId="{00000000-0000-0000-0000-000000000000}"/>
          </ac:spMkLst>
        </pc:spChg>
        <pc:spChg chg="del">
          <ac:chgData name="Emily Verhoek" userId="2a685b4e-f445-407d-bf30-d121c44ba209" providerId="ADAL" clId="{ECF60DB8-B85A-AA4E-91B3-1AD9142D193E}" dt="2024-01-11T20:02:41.022" v="47" actId="478"/>
          <ac:spMkLst>
            <pc:docMk/>
            <pc:sldMk cId="0" sldId="270"/>
            <ac:spMk id="10" creationId="{00000000-0000-0000-0000-000000000000}"/>
          </ac:spMkLst>
        </pc:spChg>
        <pc:spChg chg="add mod">
          <ac:chgData name="Emily Verhoek" userId="2a685b4e-f445-407d-bf30-d121c44ba209" providerId="ADAL" clId="{ECF60DB8-B85A-AA4E-91B3-1AD9142D193E}" dt="2024-01-11T20:02:41.318" v="48"/>
          <ac:spMkLst>
            <pc:docMk/>
            <pc:sldMk cId="0" sldId="270"/>
            <ac:spMk id="11" creationId="{8B8F19F8-303B-383E-3E7E-FD03C848864D}"/>
          </ac:spMkLst>
        </pc:spChg>
        <pc:spChg chg="add mod">
          <ac:chgData name="Emily Verhoek" userId="2a685b4e-f445-407d-bf30-d121c44ba209" providerId="ADAL" clId="{ECF60DB8-B85A-AA4E-91B3-1AD9142D193E}" dt="2024-01-11T20:11:59.252" v="130"/>
          <ac:spMkLst>
            <pc:docMk/>
            <pc:sldMk cId="0" sldId="270"/>
            <ac:spMk id="12" creationId="{8509D5E7-BAA3-0082-0C0B-717757191034}"/>
          </ac:spMkLst>
        </pc:spChg>
      </pc:sldChg>
      <pc:sldChg chg="addSp delSp modSp mod">
        <pc:chgData name="Emily Verhoek" userId="2a685b4e-f445-407d-bf30-d121c44ba209" providerId="ADAL" clId="{ECF60DB8-B85A-AA4E-91B3-1AD9142D193E}" dt="2024-01-11T20:12:02.739" v="132"/>
        <pc:sldMkLst>
          <pc:docMk/>
          <pc:sldMk cId="0" sldId="271"/>
        </pc:sldMkLst>
        <pc:spChg chg="del">
          <ac:chgData name="Emily Verhoek" userId="2a685b4e-f445-407d-bf30-d121c44ba209" providerId="ADAL" clId="{ECF60DB8-B85A-AA4E-91B3-1AD9142D193E}" dt="2024-01-11T20:12:02.557" v="131" actId="478"/>
          <ac:spMkLst>
            <pc:docMk/>
            <pc:sldMk cId="0" sldId="271"/>
            <ac:spMk id="13" creationId="{00000000-0000-0000-0000-000000000000}"/>
          </ac:spMkLst>
        </pc:spChg>
        <pc:spChg chg="del">
          <ac:chgData name="Emily Verhoek" userId="2a685b4e-f445-407d-bf30-d121c44ba209" providerId="ADAL" clId="{ECF60DB8-B85A-AA4E-91B3-1AD9142D193E}" dt="2024-01-11T20:02:46.394" v="49" actId="478"/>
          <ac:spMkLst>
            <pc:docMk/>
            <pc:sldMk cId="0" sldId="271"/>
            <ac:spMk id="14" creationId="{00000000-0000-0000-0000-000000000000}"/>
          </ac:spMkLst>
        </pc:spChg>
        <pc:spChg chg="add mod">
          <ac:chgData name="Emily Verhoek" userId="2a685b4e-f445-407d-bf30-d121c44ba209" providerId="ADAL" clId="{ECF60DB8-B85A-AA4E-91B3-1AD9142D193E}" dt="2024-01-11T20:02:46.834" v="50"/>
          <ac:spMkLst>
            <pc:docMk/>
            <pc:sldMk cId="0" sldId="271"/>
            <ac:spMk id="15" creationId="{C0D72203-A2B3-864B-B248-D01D12B4DF30}"/>
          </ac:spMkLst>
        </pc:spChg>
        <pc:spChg chg="add mod">
          <ac:chgData name="Emily Verhoek" userId="2a685b4e-f445-407d-bf30-d121c44ba209" providerId="ADAL" clId="{ECF60DB8-B85A-AA4E-91B3-1AD9142D193E}" dt="2024-01-11T20:12:02.739" v="132"/>
          <ac:spMkLst>
            <pc:docMk/>
            <pc:sldMk cId="0" sldId="271"/>
            <ac:spMk id="16" creationId="{F711E966-0933-4BB2-025B-170605881FC1}"/>
          </ac:spMkLst>
        </pc:spChg>
      </pc:sldChg>
      <pc:sldChg chg="addSp delSp modSp mod">
        <pc:chgData name="Emily Verhoek" userId="2a685b4e-f445-407d-bf30-d121c44ba209" providerId="ADAL" clId="{ECF60DB8-B85A-AA4E-91B3-1AD9142D193E}" dt="2024-01-11T20:12:05.979" v="134"/>
        <pc:sldMkLst>
          <pc:docMk/>
          <pc:sldMk cId="0" sldId="272"/>
        </pc:sldMkLst>
        <pc:spChg chg="del">
          <ac:chgData name="Emily Verhoek" userId="2a685b4e-f445-407d-bf30-d121c44ba209" providerId="ADAL" clId="{ECF60DB8-B85A-AA4E-91B3-1AD9142D193E}" dt="2024-01-11T20:12:05.749" v="133" actId="478"/>
          <ac:spMkLst>
            <pc:docMk/>
            <pc:sldMk cId="0" sldId="272"/>
            <ac:spMk id="10" creationId="{00000000-0000-0000-0000-000000000000}"/>
          </ac:spMkLst>
        </pc:spChg>
        <pc:spChg chg="del">
          <ac:chgData name="Emily Verhoek" userId="2a685b4e-f445-407d-bf30-d121c44ba209" providerId="ADAL" clId="{ECF60DB8-B85A-AA4E-91B3-1AD9142D193E}" dt="2024-01-11T20:02:51.792" v="51" actId="478"/>
          <ac:spMkLst>
            <pc:docMk/>
            <pc:sldMk cId="0" sldId="272"/>
            <ac:spMk id="11" creationId="{00000000-0000-0000-0000-000000000000}"/>
          </ac:spMkLst>
        </pc:spChg>
        <pc:spChg chg="add mod">
          <ac:chgData name="Emily Verhoek" userId="2a685b4e-f445-407d-bf30-d121c44ba209" providerId="ADAL" clId="{ECF60DB8-B85A-AA4E-91B3-1AD9142D193E}" dt="2024-01-11T20:03:00.985" v="53" actId="1076"/>
          <ac:spMkLst>
            <pc:docMk/>
            <pc:sldMk cId="0" sldId="272"/>
            <ac:spMk id="12" creationId="{76674961-868C-3563-1A84-EE3BB7BDE439}"/>
          </ac:spMkLst>
        </pc:spChg>
        <pc:spChg chg="add mod">
          <ac:chgData name="Emily Verhoek" userId="2a685b4e-f445-407d-bf30-d121c44ba209" providerId="ADAL" clId="{ECF60DB8-B85A-AA4E-91B3-1AD9142D193E}" dt="2024-01-11T20:12:05.979" v="134"/>
          <ac:spMkLst>
            <pc:docMk/>
            <pc:sldMk cId="0" sldId="272"/>
            <ac:spMk id="13" creationId="{FCF703A9-FAB5-9F69-9646-F37C11FFB881}"/>
          </ac:spMkLst>
        </pc:spChg>
      </pc:sldChg>
      <pc:sldChg chg="addSp delSp modSp mod">
        <pc:chgData name="Emily Verhoek" userId="2a685b4e-f445-407d-bf30-d121c44ba209" providerId="ADAL" clId="{ECF60DB8-B85A-AA4E-91B3-1AD9142D193E}" dt="2024-01-11T20:12:09.199" v="137"/>
        <pc:sldMkLst>
          <pc:docMk/>
          <pc:sldMk cId="0" sldId="273"/>
        </pc:sldMkLst>
        <pc:spChg chg="del">
          <ac:chgData name="Emily Verhoek" userId="2a685b4e-f445-407d-bf30-d121c44ba209" providerId="ADAL" clId="{ECF60DB8-B85A-AA4E-91B3-1AD9142D193E}" dt="2024-01-11T20:03:08.873" v="56" actId="478"/>
          <ac:spMkLst>
            <pc:docMk/>
            <pc:sldMk cId="0" sldId="273"/>
            <ac:spMk id="3" creationId="{00000000-0000-0000-0000-000000000000}"/>
          </ac:spMkLst>
        </pc:spChg>
        <pc:spChg chg="del mod">
          <ac:chgData name="Emily Verhoek" userId="2a685b4e-f445-407d-bf30-d121c44ba209" providerId="ADAL" clId="{ECF60DB8-B85A-AA4E-91B3-1AD9142D193E}" dt="2024-01-11T20:12:08.965" v="136" actId="478"/>
          <ac:spMkLst>
            <pc:docMk/>
            <pc:sldMk cId="0" sldId="273"/>
            <ac:spMk id="8" creationId="{00000000-0000-0000-0000-000000000000}"/>
          </ac:spMkLst>
        </pc:spChg>
        <pc:spChg chg="del">
          <ac:chgData name="Emily Verhoek" userId="2a685b4e-f445-407d-bf30-d121c44ba209" providerId="ADAL" clId="{ECF60DB8-B85A-AA4E-91B3-1AD9142D193E}" dt="2024-01-11T20:03:05.136" v="54" actId="478"/>
          <ac:spMkLst>
            <pc:docMk/>
            <pc:sldMk cId="0" sldId="273"/>
            <ac:spMk id="9" creationId="{00000000-0000-0000-0000-000000000000}"/>
          </ac:spMkLst>
        </pc:spChg>
        <pc:spChg chg="add mod">
          <ac:chgData name="Emily Verhoek" userId="2a685b4e-f445-407d-bf30-d121c44ba209" providerId="ADAL" clId="{ECF60DB8-B85A-AA4E-91B3-1AD9142D193E}" dt="2024-01-11T20:03:05.554" v="55"/>
          <ac:spMkLst>
            <pc:docMk/>
            <pc:sldMk cId="0" sldId="273"/>
            <ac:spMk id="10" creationId="{0AD3DACE-C0FD-CF1F-7EC2-1E2ECBBAA853}"/>
          </ac:spMkLst>
        </pc:spChg>
        <pc:spChg chg="add mod">
          <ac:chgData name="Emily Verhoek" userId="2a685b4e-f445-407d-bf30-d121c44ba209" providerId="ADAL" clId="{ECF60DB8-B85A-AA4E-91B3-1AD9142D193E}" dt="2024-01-11T20:12:09.199" v="137"/>
          <ac:spMkLst>
            <pc:docMk/>
            <pc:sldMk cId="0" sldId="273"/>
            <ac:spMk id="11" creationId="{3E48FA1F-CCC9-A4E1-773B-1B00697F5658}"/>
          </ac:spMkLst>
        </pc:spChg>
      </pc:sldChg>
      <pc:sldChg chg="addSp delSp modSp mod">
        <pc:chgData name="Emily Verhoek" userId="2a685b4e-f445-407d-bf30-d121c44ba209" providerId="ADAL" clId="{ECF60DB8-B85A-AA4E-91B3-1AD9142D193E}" dt="2024-01-11T20:12:11.767" v="140"/>
        <pc:sldMkLst>
          <pc:docMk/>
          <pc:sldMk cId="0" sldId="274"/>
        </pc:sldMkLst>
        <pc:spChg chg="del mod">
          <ac:chgData name="Emily Verhoek" userId="2a685b4e-f445-407d-bf30-d121c44ba209" providerId="ADAL" clId="{ECF60DB8-B85A-AA4E-91B3-1AD9142D193E}" dt="2024-01-11T20:12:11.557" v="139" actId="478"/>
          <ac:spMkLst>
            <pc:docMk/>
            <pc:sldMk cId="0" sldId="274"/>
            <ac:spMk id="10" creationId="{00000000-0000-0000-0000-000000000000}"/>
          </ac:spMkLst>
        </pc:spChg>
        <pc:spChg chg="del">
          <ac:chgData name="Emily Verhoek" userId="2a685b4e-f445-407d-bf30-d121c44ba209" providerId="ADAL" clId="{ECF60DB8-B85A-AA4E-91B3-1AD9142D193E}" dt="2024-01-11T20:03:12.965" v="57" actId="478"/>
          <ac:spMkLst>
            <pc:docMk/>
            <pc:sldMk cId="0" sldId="274"/>
            <ac:spMk id="11" creationId="{00000000-0000-0000-0000-000000000000}"/>
          </ac:spMkLst>
        </pc:spChg>
        <pc:spChg chg="add mod">
          <ac:chgData name="Emily Verhoek" userId="2a685b4e-f445-407d-bf30-d121c44ba209" providerId="ADAL" clId="{ECF60DB8-B85A-AA4E-91B3-1AD9142D193E}" dt="2024-01-11T20:03:19.877" v="60" actId="1076"/>
          <ac:spMkLst>
            <pc:docMk/>
            <pc:sldMk cId="0" sldId="274"/>
            <ac:spMk id="12" creationId="{4C05EA44-D480-DADA-5F2B-746B1C5554A0}"/>
          </ac:spMkLst>
        </pc:spChg>
        <pc:spChg chg="add mod">
          <ac:chgData name="Emily Verhoek" userId="2a685b4e-f445-407d-bf30-d121c44ba209" providerId="ADAL" clId="{ECF60DB8-B85A-AA4E-91B3-1AD9142D193E}" dt="2024-01-11T20:12:11.767" v="140"/>
          <ac:spMkLst>
            <pc:docMk/>
            <pc:sldMk cId="0" sldId="274"/>
            <ac:spMk id="13" creationId="{7558EB2E-874F-555B-26CD-F0299C50ABD8}"/>
          </ac:spMkLst>
        </pc:spChg>
      </pc:sldChg>
      <pc:sldChg chg="addSp delSp modSp mod">
        <pc:chgData name="Emily Verhoek" userId="2a685b4e-f445-407d-bf30-d121c44ba209" providerId="ADAL" clId="{ECF60DB8-B85A-AA4E-91B3-1AD9142D193E}" dt="2024-01-11T20:12:14.723" v="142"/>
        <pc:sldMkLst>
          <pc:docMk/>
          <pc:sldMk cId="0" sldId="275"/>
        </pc:sldMkLst>
        <pc:spChg chg="del">
          <ac:chgData name="Emily Verhoek" userId="2a685b4e-f445-407d-bf30-d121c44ba209" providerId="ADAL" clId="{ECF60DB8-B85A-AA4E-91B3-1AD9142D193E}" dt="2024-01-11T20:03:28.629" v="63" actId="478"/>
          <ac:spMkLst>
            <pc:docMk/>
            <pc:sldMk cId="0" sldId="275"/>
            <ac:spMk id="2" creationId="{00000000-0000-0000-0000-000000000000}"/>
          </ac:spMkLst>
        </pc:spChg>
        <pc:spChg chg="del">
          <ac:chgData name="Emily Verhoek" userId="2a685b4e-f445-407d-bf30-d121c44ba209" providerId="ADAL" clId="{ECF60DB8-B85A-AA4E-91B3-1AD9142D193E}" dt="2024-01-11T20:12:14.526" v="141" actId="478"/>
          <ac:spMkLst>
            <pc:docMk/>
            <pc:sldMk cId="0" sldId="275"/>
            <ac:spMk id="8" creationId="{00000000-0000-0000-0000-000000000000}"/>
          </ac:spMkLst>
        </pc:spChg>
        <pc:spChg chg="del">
          <ac:chgData name="Emily Verhoek" userId="2a685b4e-f445-407d-bf30-d121c44ba209" providerId="ADAL" clId="{ECF60DB8-B85A-AA4E-91B3-1AD9142D193E}" dt="2024-01-11T20:03:25.927" v="61" actId="478"/>
          <ac:spMkLst>
            <pc:docMk/>
            <pc:sldMk cId="0" sldId="275"/>
            <ac:spMk id="9" creationId="{00000000-0000-0000-0000-000000000000}"/>
          </ac:spMkLst>
        </pc:spChg>
        <pc:spChg chg="add mod">
          <ac:chgData name="Emily Verhoek" userId="2a685b4e-f445-407d-bf30-d121c44ba209" providerId="ADAL" clId="{ECF60DB8-B85A-AA4E-91B3-1AD9142D193E}" dt="2024-01-11T20:03:26.229" v="62"/>
          <ac:spMkLst>
            <pc:docMk/>
            <pc:sldMk cId="0" sldId="275"/>
            <ac:spMk id="10" creationId="{134D5523-32D0-A864-F0F3-AD79102AFDED}"/>
          </ac:spMkLst>
        </pc:spChg>
        <pc:spChg chg="add mod">
          <ac:chgData name="Emily Verhoek" userId="2a685b4e-f445-407d-bf30-d121c44ba209" providerId="ADAL" clId="{ECF60DB8-B85A-AA4E-91B3-1AD9142D193E}" dt="2024-01-11T20:12:14.723" v="142"/>
          <ac:spMkLst>
            <pc:docMk/>
            <pc:sldMk cId="0" sldId="275"/>
            <ac:spMk id="11" creationId="{37D249F7-C564-64AA-F0AC-D36E61726E62}"/>
          </ac:spMkLst>
        </pc:spChg>
      </pc:sldChg>
      <pc:sldChg chg="addSp delSp modSp mod">
        <pc:chgData name="Emily Verhoek" userId="2a685b4e-f445-407d-bf30-d121c44ba209" providerId="ADAL" clId="{ECF60DB8-B85A-AA4E-91B3-1AD9142D193E}" dt="2024-01-11T20:12:17.675" v="144"/>
        <pc:sldMkLst>
          <pc:docMk/>
          <pc:sldMk cId="0" sldId="276"/>
        </pc:sldMkLst>
        <pc:spChg chg="del">
          <ac:chgData name="Emily Verhoek" userId="2a685b4e-f445-407d-bf30-d121c44ba209" providerId="ADAL" clId="{ECF60DB8-B85A-AA4E-91B3-1AD9142D193E}" dt="2024-01-11T20:00:24.260" v="7" actId="478"/>
          <ac:spMkLst>
            <pc:docMk/>
            <pc:sldMk cId="0" sldId="276"/>
            <ac:spMk id="6" creationId="{00000000-0000-0000-0000-000000000000}"/>
          </ac:spMkLst>
        </pc:spChg>
        <pc:spChg chg="del">
          <ac:chgData name="Emily Verhoek" userId="2a685b4e-f445-407d-bf30-d121c44ba209" providerId="ADAL" clId="{ECF60DB8-B85A-AA4E-91B3-1AD9142D193E}" dt="2024-01-11T20:12:17.455" v="143" actId="478"/>
          <ac:spMkLst>
            <pc:docMk/>
            <pc:sldMk cId="0" sldId="276"/>
            <ac:spMk id="11" creationId="{00000000-0000-0000-0000-000000000000}"/>
          </ac:spMkLst>
        </pc:spChg>
        <pc:spChg chg="del">
          <ac:chgData name="Emily Verhoek" userId="2a685b4e-f445-407d-bf30-d121c44ba209" providerId="ADAL" clId="{ECF60DB8-B85A-AA4E-91B3-1AD9142D193E}" dt="2024-01-11T20:03:32.901" v="64" actId="478"/>
          <ac:spMkLst>
            <pc:docMk/>
            <pc:sldMk cId="0" sldId="276"/>
            <ac:spMk id="12" creationId="{00000000-0000-0000-0000-000000000000}"/>
          </ac:spMkLst>
        </pc:spChg>
        <pc:spChg chg="add mod">
          <ac:chgData name="Emily Verhoek" userId="2a685b4e-f445-407d-bf30-d121c44ba209" providerId="ADAL" clId="{ECF60DB8-B85A-AA4E-91B3-1AD9142D193E}" dt="2024-01-11T20:03:39.448" v="67" actId="1076"/>
          <ac:spMkLst>
            <pc:docMk/>
            <pc:sldMk cId="0" sldId="276"/>
            <ac:spMk id="13" creationId="{BB9531AF-B57C-85FD-49F8-649A4D00BA54}"/>
          </ac:spMkLst>
        </pc:spChg>
        <pc:spChg chg="add mod">
          <ac:chgData name="Emily Verhoek" userId="2a685b4e-f445-407d-bf30-d121c44ba209" providerId="ADAL" clId="{ECF60DB8-B85A-AA4E-91B3-1AD9142D193E}" dt="2024-01-11T20:12:17.675" v="144"/>
          <ac:spMkLst>
            <pc:docMk/>
            <pc:sldMk cId="0" sldId="276"/>
            <ac:spMk id="14" creationId="{B296C307-D3F4-7608-DF94-3BA10B34B156}"/>
          </ac:spMkLst>
        </pc:spChg>
      </pc:sldChg>
      <pc:sldChg chg="addSp delSp modSp mod">
        <pc:chgData name="Emily Verhoek" userId="2a685b4e-f445-407d-bf30-d121c44ba209" providerId="ADAL" clId="{ECF60DB8-B85A-AA4E-91B3-1AD9142D193E}" dt="2024-01-11T20:12:20.560" v="147"/>
        <pc:sldMkLst>
          <pc:docMk/>
          <pc:sldMk cId="0" sldId="277"/>
        </pc:sldMkLst>
        <pc:spChg chg="del">
          <ac:chgData name="Emily Verhoek" userId="2a685b4e-f445-407d-bf30-d121c44ba209" providerId="ADAL" clId="{ECF60DB8-B85A-AA4E-91B3-1AD9142D193E}" dt="2024-01-11T20:03:45.301" v="70" actId="478"/>
          <ac:spMkLst>
            <pc:docMk/>
            <pc:sldMk cId="0" sldId="277"/>
            <ac:spMk id="2" creationId="{00000000-0000-0000-0000-000000000000}"/>
          </ac:spMkLst>
        </pc:spChg>
        <pc:spChg chg="del mod">
          <ac:chgData name="Emily Verhoek" userId="2a685b4e-f445-407d-bf30-d121c44ba209" providerId="ADAL" clId="{ECF60DB8-B85A-AA4E-91B3-1AD9142D193E}" dt="2024-01-11T20:12:20.372" v="146" actId="478"/>
          <ac:spMkLst>
            <pc:docMk/>
            <pc:sldMk cId="0" sldId="277"/>
            <ac:spMk id="8" creationId="{00000000-0000-0000-0000-000000000000}"/>
          </ac:spMkLst>
        </pc:spChg>
        <pc:spChg chg="del">
          <ac:chgData name="Emily Verhoek" userId="2a685b4e-f445-407d-bf30-d121c44ba209" providerId="ADAL" clId="{ECF60DB8-B85A-AA4E-91B3-1AD9142D193E}" dt="2024-01-11T20:03:42.871" v="68" actId="478"/>
          <ac:spMkLst>
            <pc:docMk/>
            <pc:sldMk cId="0" sldId="277"/>
            <ac:spMk id="9" creationId="{00000000-0000-0000-0000-000000000000}"/>
          </ac:spMkLst>
        </pc:spChg>
        <pc:spChg chg="add mod">
          <ac:chgData name="Emily Verhoek" userId="2a685b4e-f445-407d-bf30-d121c44ba209" providerId="ADAL" clId="{ECF60DB8-B85A-AA4E-91B3-1AD9142D193E}" dt="2024-01-11T20:03:43.412" v="69"/>
          <ac:spMkLst>
            <pc:docMk/>
            <pc:sldMk cId="0" sldId="277"/>
            <ac:spMk id="10" creationId="{4FDC8D59-2510-E32F-572E-4E408BDBBF50}"/>
          </ac:spMkLst>
        </pc:spChg>
        <pc:spChg chg="add mod">
          <ac:chgData name="Emily Verhoek" userId="2a685b4e-f445-407d-bf30-d121c44ba209" providerId="ADAL" clId="{ECF60DB8-B85A-AA4E-91B3-1AD9142D193E}" dt="2024-01-11T20:12:20.560" v="147"/>
          <ac:spMkLst>
            <pc:docMk/>
            <pc:sldMk cId="0" sldId="277"/>
            <ac:spMk id="11" creationId="{D858057A-74E0-EEBE-9D8E-FC7A3828AFD6}"/>
          </ac:spMkLst>
        </pc:spChg>
      </pc:sldChg>
      <pc:sldChg chg="addSp delSp modSp mod">
        <pc:chgData name="Emily Verhoek" userId="2a685b4e-f445-407d-bf30-d121c44ba209" providerId="ADAL" clId="{ECF60DB8-B85A-AA4E-91B3-1AD9142D193E}" dt="2024-01-11T20:12:23.413" v="149"/>
        <pc:sldMkLst>
          <pc:docMk/>
          <pc:sldMk cId="0" sldId="278"/>
        </pc:sldMkLst>
        <pc:spChg chg="del">
          <ac:chgData name="Emily Verhoek" userId="2a685b4e-f445-407d-bf30-d121c44ba209" providerId="ADAL" clId="{ECF60DB8-B85A-AA4E-91B3-1AD9142D193E}" dt="2024-01-11T20:12:23.237" v="148" actId="478"/>
          <ac:spMkLst>
            <pc:docMk/>
            <pc:sldMk cId="0" sldId="278"/>
            <ac:spMk id="10" creationId="{00000000-0000-0000-0000-000000000000}"/>
          </ac:spMkLst>
        </pc:spChg>
        <pc:spChg chg="del">
          <ac:chgData name="Emily Verhoek" userId="2a685b4e-f445-407d-bf30-d121c44ba209" providerId="ADAL" clId="{ECF60DB8-B85A-AA4E-91B3-1AD9142D193E}" dt="2024-01-11T20:03:50.542" v="71" actId="478"/>
          <ac:spMkLst>
            <pc:docMk/>
            <pc:sldMk cId="0" sldId="278"/>
            <ac:spMk id="11" creationId="{00000000-0000-0000-0000-000000000000}"/>
          </ac:spMkLst>
        </pc:spChg>
        <pc:spChg chg="add mod">
          <ac:chgData name="Emily Verhoek" userId="2a685b4e-f445-407d-bf30-d121c44ba209" providerId="ADAL" clId="{ECF60DB8-B85A-AA4E-91B3-1AD9142D193E}" dt="2024-01-11T20:03:57.149" v="74" actId="1076"/>
          <ac:spMkLst>
            <pc:docMk/>
            <pc:sldMk cId="0" sldId="278"/>
            <ac:spMk id="12" creationId="{1D8B600F-7248-2746-A083-415F33261279}"/>
          </ac:spMkLst>
        </pc:spChg>
        <pc:spChg chg="add mod">
          <ac:chgData name="Emily Verhoek" userId="2a685b4e-f445-407d-bf30-d121c44ba209" providerId="ADAL" clId="{ECF60DB8-B85A-AA4E-91B3-1AD9142D193E}" dt="2024-01-11T20:12:23.413" v="149"/>
          <ac:spMkLst>
            <pc:docMk/>
            <pc:sldMk cId="0" sldId="278"/>
            <ac:spMk id="13" creationId="{B3DDE0D2-E966-130D-E617-8171AFA8C05F}"/>
          </ac:spMkLst>
        </pc:spChg>
      </pc:sldChg>
      <pc:sldChg chg="addSp delSp modSp mod">
        <pc:chgData name="Emily Verhoek" userId="2a685b4e-f445-407d-bf30-d121c44ba209" providerId="ADAL" clId="{ECF60DB8-B85A-AA4E-91B3-1AD9142D193E}" dt="2024-01-11T20:12:26.668" v="151"/>
        <pc:sldMkLst>
          <pc:docMk/>
          <pc:sldMk cId="0" sldId="279"/>
        </pc:sldMkLst>
        <pc:spChg chg="del">
          <ac:chgData name="Emily Verhoek" userId="2a685b4e-f445-407d-bf30-d121c44ba209" providerId="ADAL" clId="{ECF60DB8-B85A-AA4E-91B3-1AD9142D193E}" dt="2024-01-11T20:04:02.965" v="77" actId="478"/>
          <ac:spMkLst>
            <pc:docMk/>
            <pc:sldMk cId="0" sldId="279"/>
            <ac:spMk id="2" creationId="{00000000-0000-0000-0000-000000000000}"/>
          </ac:spMkLst>
        </pc:spChg>
        <pc:spChg chg="del">
          <ac:chgData name="Emily Verhoek" userId="2a685b4e-f445-407d-bf30-d121c44ba209" providerId="ADAL" clId="{ECF60DB8-B85A-AA4E-91B3-1AD9142D193E}" dt="2024-01-11T20:12:26.502" v="150" actId="478"/>
          <ac:spMkLst>
            <pc:docMk/>
            <pc:sldMk cId="0" sldId="279"/>
            <ac:spMk id="8" creationId="{00000000-0000-0000-0000-000000000000}"/>
          </ac:spMkLst>
        </pc:spChg>
        <pc:spChg chg="del">
          <ac:chgData name="Emily Verhoek" userId="2a685b4e-f445-407d-bf30-d121c44ba209" providerId="ADAL" clId="{ECF60DB8-B85A-AA4E-91B3-1AD9142D193E}" dt="2024-01-11T20:04:00.327" v="75" actId="478"/>
          <ac:spMkLst>
            <pc:docMk/>
            <pc:sldMk cId="0" sldId="279"/>
            <ac:spMk id="9" creationId="{00000000-0000-0000-0000-000000000000}"/>
          </ac:spMkLst>
        </pc:spChg>
        <pc:spChg chg="add mod">
          <ac:chgData name="Emily Verhoek" userId="2a685b4e-f445-407d-bf30-d121c44ba209" providerId="ADAL" clId="{ECF60DB8-B85A-AA4E-91B3-1AD9142D193E}" dt="2024-01-11T20:04:00.798" v="76"/>
          <ac:spMkLst>
            <pc:docMk/>
            <pc:sldMk cId="0" sldId="279"/>
            <ac:spMk id="10" creationId="{09A96A2C-C525-81C0-1C7C-3580F791C2E0}"/>
          </ac:spMkLst>
        </pc:spChg>
        <pc:spChg chg="add mod">
          <ac:chgData name="Emily Verhoek" userId="2a685b4e-f445-407d-bf30-d121c44ba209" providerId="ADAL" clId="{ECF60DB8-B85A-AA4E-91B3-1AD9142D193E}" dt="2024-01-11T20:12:26.668" v="151"/>
          <ac:spMkLst>
            <pc:docMk/>
            <pc:sldMk cId="0" sldId="279"/>
            <ac:spMk id="11" creationId="{19E463A8-EF60-9BE3-D853-28567421A53F}"/>
          </ac:spMkLst>
        </pc:spChg>
      </pc:sldChg>
      <pc:sldChg chg="addSp delSp modSp mod">
        <pc:chgData name="Emily Verhoek" userId="2a685b4e-f445-407d-bf30-d121c44ba209" providerId="ADAL" clId="{ECF60DB8-B85A-AA4E-91B3-1AD9142D193E}" dt="2024-01-11T20:12:29.449" v="154"/>
        <pc:sldMkLst>
          <pc:docMk/>
          <pc:sldMk cId="0" sldId="280"/>
        </pc:sldMkLst>
        <pc:spChg chg="del mod">
          <ac:chgData name="Emily Verhoek" userId="2a685b4e-f445-407d-bf30-d121c44ba209" providerId="ADAL" clId="{ECF60DB8-B85A-AA4E-91B3-1AD9142D193E}" dt="2024-01-11T20:12:29.264" v="153" actId="478"/>
          <ac:spMkLst>
            <pc:docMk/>
            <pc:sldMk cId="0" sldId="280"/>
            <ac:spMk id="9" creationId="{00000000-0000-0000-0000-000000000000}"/>
          </ac:spMkLst>
        </pc:spChg>
        <pc:spChg chg="del">
          <ac:chgData name="Emily Verhoek" userId="2a685b4e-f445-407d-bf30-d121c44ba209" providerId="ADAL" clId="{ECF60DB8-B85A-AA4E-91B3-1AD9142D193E}" dt="2024-01-11T20:04:08.255" v="78" actId="478"/>
          <ac:spMkLst>
            <pc:docMk/>
            <pc:sldMk cId="0" sldId="280"/>
            <ac:spMk id="10" creationId="{00000000-0000-0000-0000-000000000000}"/>
          </ac:spMkLst>
        </pc:spChg>
        <pc:spChg chg="add mod">
          <ac:chgData name="Emily Verhoek" userId="2a685b4e-f445-407d-bf30-d121c44ba209" providerId="ADAL" clId="{ECF60DB8-B85A-AA4E-91B3-1AD9142D193E}" dt="2024-01-11T20:04:13.470" v="81" actId="1076"/>
          <ac:spMkLst>
            <pc:docMk/>
            <pc:sldMk cId="0" sldId="280"/>
            <ac:spMk id="11" creationId="{A7F87D33-5E71-AA06-E459-E185EDC40D00}"/>
          </ac:spMkLst>
        </pc:spChg>
        <pc:spChg chg="add mod">
          <ac:chgData name="Emily Verhoek" userId="2a685b4e-f445-407d-bf30-d121c44ba209" providerId="ADAL" clId="{ECF60DB8-B85A-AA4E-91B3-1AD9142D193E}" dt="2024-01-11T20:12:29.449" v="154"/>
          <ac:spMkLst>
            <pc:docMk/>
            <pc:sldMk cId="0" sldId="280"/>
            <ac:spMk id="12" creationId="{D820ED61-6A95-131C-3357-1AC32CBFB67E}"/>
          </ac:spMkLst>
        </pc:spChg>
      </pc:sldChg>
      <pc:sldChg chg="delSp modSp mod modShow modNotesTx">
        <pc:chgData name="Emily Verhoek" userId="2a685b4e-f445-407d-bf30-d121c44ba209" providerId="ADAL" clId="{ECF60DB8-B85A-AA4E-91B3-1AD9142D193E}" dt="2024-01-12T16:35:18.490" v="357" actId="478"/>
        <pc:sldMkLst>
          <pc:docMk/>
          <pc:sldMk cId="231980080" sldId="281"/>
        </pc:sldMkLst>
        <pc:spChg chg="del mod">
          <ac:chgData name="Emily Verhoek" userId="2a685b4e-f445-407d-bf30-d121c44ba209" providerId="ADAL" clId="{ECF60DB8-B85A-AA4E-91B3-1AD9142D193E}" dt="2024-01-12T16:35:18.490" v="357" actId="478"/>
          <ac:spMkLst>
            <pc:docMk/>
            <pc:sldMk cId="231980080" sldId="281"/>
            <ac:spMk id="5" creationId="{D17C4D20-6334-2D12-B468-14B6A14A373F}"/>
          </ac:spMkLst>
        </pc:spChg>
        <pc:spChg chg="del">
          <ac:chgData name="Emily Verhoek" userId="2a685b4e-f445-407d-bf30-d121c44ba209" providerId="ADAL" clId="{ECF60DB8-B85A-AA4E-91B3-1AD9142D193E}" dt="2024-01-12T16:35:15.745" v="356" actId="478"/>
          <ac:spMkLst>
            <pc:docMk/>
            <pc:sldMk cId="231980080" sldId="281"/>
            <ac:spMk id="10" creationId="{257FA56B-D976-7410-5147-C23443B4ABC4}"/>
          </ac:spMkLst>
        </pc:spChg>
        <pc:spChg chg="del">
          <ac:chgData name="Emily Verhoek" userId="2a685b4e-f445-407d-bf30-d121c44ba209" providerId="ADAL" clId="{ECF60DB8-B85A-AA4E-91B3-1AD9142D193E}" dt="2024-01-12T16:35:13.227" v="355" actId="478"/>
          <ac:spMkLst>
            <pc:docMk/>
            <pc:sldMk cId="231980080" sldId="281"/>
            <ac:spMk id="11" creationId="{5D08211F-E761-2700-8446-B523B79C3B21}"/>
          </ac:spMkLst>
        </pc:spChg>
        <pc:picChg chg="mod">
          <ac:chgData name="Emily Verhoek" userId="2a685b4e-f445-407d-bf30-d121c44ba209" providerId="ADAL" clId="{ECF60DB8-B85A-AA4E-91B3-1AD9142D193E}" dt="2024-01-12T16:26:16.311" v="168" actId="14100"/>
          <ac:picMkLst>
            <pc:docMk/>
            <pc:sldMk cId="231980080" sldId="281"/>
            <ac:picMk id="19" creationId="{B262FC06-799F-E5E0-65A3-9B9258DA394C}"/>
          </ac:picMkLst>
        </pc:picChg>
      </pc:sldChg>
      <pc:sldChg chg="delSp modSp mod modNotesTx">
        <pc:chgData name="Emily Verhoek" userId="2a685b4e-f445-407d-bf30-d121c44ba209" providerId="ADAL" clId="{ECF60DB8-B85A-AA4E-91B3-1AD9142D193E}" dt="2024-01-12T16:35:27.333" v="359" actId="478"/>
        <pc:sldMkLst>
          <pc:docMk/>
          <pc:sldMk cId="943467834" sldId="283"/>
        </pc:sldMkLst>
        <pc:spChg chg="del">
          <ac:chgData name="Emily Verhoek" userId="2a685b4e-f445-407d-bf30-d121c44ba209" providerId="ADAL" clId="{ECF60DB8-B85A-AA4E-91B3-1AD9142D193E}" dt="2024-01-12T16:35:24.683" v="358" actId="478"/>
          <ac:spMkLst>
            <pc:docMk/>
            <pc:sldMk cId="943467834" sldId="283"/>
            <ac:spMk id="5" creationId="{3ECB1CC0-E0BD-D1AF-8283-EE44D2DE6A09}"/>
          </ac:spMkLst>
        </pc:spChg>
        <pc:spChg chg="del">
          <ac:chgData name="Emily Verhoek" userId="2a685b4e-f445-407d-bf30-d121c44ba209" providerId="ADAL" clId="{ECF60DB8-B85A-AA4E-91B3-1AD9142D193E}" dt="2024-01-12T16:35:27.333" v="359" actId="478"/>
          <ac:spMkLst>
            <pc:docMk/>
            <pc:sldMk cId="943467834" sldId="283"/>
            <ac:spMk id="11" creationId="{5B468B56-618F-5349-7782-321202F8F248}"/>
          </ac:spMkLst>
        </pc:spChg>
        <pc:spChg chg="mod">
          <ac:chgData name="Emily Verhoek" userId="2a685b4e-f445-407d-bf30-d121c44ba209" providerId="ADAL" clId="{ECF60DB8-B85A-AA4E-91B3-1AD9142D193E}" dt="2024-01-12T16:32:30.916" v="318" actId="20577"/>
          <ac:spMkLst>
            <pc:docMk/>
            <pc:sldMk cId="943467834" sldId="283"/>
            <ac:spMk id="27" creationId="{4DAFB031-4598-AE8D-96E4-51F553B61468}"/>
          </ac:spMkLst>
        </pc:spChg>
      </pc:sldChg>
      <pc:sldChg chg="delSp modSp mod">
        <pc:chgData name="Emily Verhoek" userId="2a685b4e-f445-407d-bf30-d121c44ba209" providerId="ADAL" clId="{ECF60DB8-B85A-AA4E-91B3-1AD9142D193E}" dt="2024-01-12T16:35:00.225" v="354" actId="478"/>
        <pc:sldMkLst>
          <pc:docMk/>
          <pc:sldMk cId="3780514882" sldId="284"/>
        </pc:sldMkLst>
        <pc:spChg chg="mod">
          <ac:chgData name="Emily Verhoek" userId="2a685b4e-f445-407d-bf30-d121c44ba209" providerId="ADAL" clId="{ECF60DB8-B85A-AA4E-91B3-1AD9142D193E}" dt="2024-01-12T16:31:42.194" v="309" actId="1035"/>
          <ac:spMkLst>
            <pc:docMk/>
            <pc:sldMk cId="3780514882" sldId="284"/>
            <ac:spMk id="3" creationId="{E56506D6-AFE5-47D3-5AA6-260549112D44}"/>
          </ac:spMkLst>
        </pc:spChg>
        <pc:spChg chg="del mod">
          <ac:chgData name="Emily Verhoek" userId="2a685b4e-f445-407d-bf30-d121c44ba209" providerId="ADAL" clId="{ECF60DB8-B85A-AA4E-91B3-1AD9142D193E}" dt="2024-01-12T16:34:52.569" v="352" actId="478"/>
          <ac:spMkLst>
            <pc:docMk/>
            <pc:sldMk cId="3780514882" sldId="284"/>
            <ac:spMk id="5" creationId="{BBA23D57-477F-8DEF-9404-E3E3EF95AEDB}"/>
          </ac:spMkLst>
        </pc:spChg>
        <pc:spChg chg="del">
          <ac:chgData name="Emily Verhoek" userId="2a685b4e-f445-407d-bf30-d121c44ba209" providerId="ADAL" clId="{ECF60DB8-B85A-AA4E-91B3-1AD9142D193E}" dt="2024-01-12T16:35:00.225" v="354" actId="478"/>
          <ac:spMkLst>
            <pc:docMk/>
            <pc:sldMk cId="3780514882" sldId="284"/>
            <ac:spMk id="10" creationId="{46CCFBAD-1AD7-35BF-A0B9-01ACB88AA2B5}"/>
          </ac:spMkLst>
        </pc:spChg>
        <pc:spChg chg="del">
          <ac:chgData name="Emily Verhoek" userId="2a685b4e-f445-407d-bf30-d121c44ba209" providerId="ADAL" clId="{ECF60DB8-B85A-AA4E-91B3-1AD9142D193E}" dt="2024-01-12T16:34:58.444" v="353" actId="478"/>
          <ac:spMkLst>
            <pc:docMk/>
            <pc:sldMk cId="3780514882" sldId="284"/>
            <ac:spMk id="11" creationId="{B7781EBC-DE9D-8E47-E6EA-A22F07961D87}"/>
          </ac:spMkLst>
        </pc:spChg>
      </pc:sldChg>
      <pc:sldChg chg="modSp mod">
        <pc:chgData name="Emily Verhoek" userId="2a685b4e-f445-407d-bf30-d121c44ba209" providerId="ADAL" clId="{ECF60DB8-B85A-AA4E-91B3-1AD9142D193E}" dt="2024-01-12T16:33:37.870" v="344" actId="1076"/>
        <pc:sldMkLst>
          <pc:docMk/>
          <pc:sldMk cId="1141566693" sldId="285"/>
        </pc:sldMkLst>
        <pc:spChg chg="mod">
          <ac:chgData name="Emily Verhoek" userId="2a685b4e-f445-407d-bf30-d121c44ba209" providerId="ADAL" clId="{ECF60DB8-B85A-AA4E-91B3-1AD9142D193E}" dt="2024-01-12T16:33:28.816" v="343" actId="255"/>
          <ac:spMkLst>
            <pc:docMk/>
            <pc:sldMk cId="1141566693" sldId="285"/>
            <ac:spMk id="3" creationId="{3BB4456D-0D39-64AB-20F7-CDEF5DAC07C3}"/>
          </ac:spMkLst>
        </pc:spChg>
        <pc:spChg chg="mod">
          <ac:chgData name="Emily Verhoek" userId="2a685b4e-f445-407d-bf30-d121c44ba209" providerId="ADAL" clId="{ECF60DB8-B85A-AA4E-91B3-1AD9142D193E}" dt="2024-01-12T16:33:37.870" v="344" actId="1076"/>
          <ac:spMkLst>
            <pc:docMk/>
            <pc:sldMk cId="1141566693" sldId="285"/>
            <ac:spMk id="11" creationId="{9A087AE9-0C7E-2BE4-B30C-12CE83D04107}"/>
          </ac:spMkLst>
        </pc:spChg>
      </pc:sldChg>
    </pc:docChg>
  </pc:docChgLst>
  <pc:docChgLst>
    <pc:chgData name="Jade Gabri" userId="86bb292e-3b53-4ad7-b1a6-1e92b4014d91" providerId="ADAL" clId="{B55D435C-7D69-458D-B983-B4795B08745B}"/>
    <pc:docChg chg="modSld">
      <pc:chgData name="Jade Gabri" userId="86bb292e-3b53-4ad7-b1a6-1e92b4014d91" providerId="ADAL" clId="{B55D435C-7D69-458D-B983-B4795B08745B}" dt="2024-01-12T13:45:33.137" v="8" actId="1076"/>
      <pc:docMkLst>
        <pc:docMk/>
      </pc:docMkLst>
      <pc:sldChg chg="modSp mod">
        <pc:chgData name="Jade Gabri" userId="86bb292e-3b53-4ad7-b1a6-1e92b4014d91" providerId="ADAL" clId="{B55D435C-7D69-458D-B983-B4795B08745B}" dt="2024-01-12T13:45:33.137" v="8" actId="1076"/>
        <pc:sldMkLst>
          <pc:docMk/>
          <pc:sldMk cId="0" sldId="258"/>
        </pc:sldMkLst>
        <pc:spChg chg="mod">
          <ac:chgData name="Jade Gabri" userId="86bb292e-3b53-4ad7-b1a6-1e92b4014d91" providerId="ADAL" clId="{B55D435C-7D69-458D-B983-B4795B08745B}" dt="2024-01-12T13:45:33.137" v="8" actId="1076"/>
          <ac:spMkLst>
            <pc:docMk/>
            <pc:sldMk cId="0" sldId="258"/>
            <ac:spMk id="6" creationId="{00000000-0000-0000-0000-000000000000}"/>
          </ac:spMkLst>
        </pc:spChg>
      </pc:sldChg>
      <pc:sldChg chg="modSp mod">
        <pc:chgData name="Jade Gabri" userId="86bb292e-3b53-4ad7-b1a6-1e92b4014d91" providerId="ADAL" clId="{B55D435C-7D69-458D-B983-B4795B08745B}" dt="2024-01-12T13:45:20.638" v="7" actId="1076"/>
        <pc:sldMkLst>
          <pc:docMk/>
          <pc:sldMk cId="0" sldId="260"/>
        </pc:sldMkLst>
        <pc:spChg chg="mod">
          <ac:chgData name="Jade Gabri" userId="86bb292e-3b53-4ad7-b1a6-1e92b4014d91" providerId="ADAL" clId="{B55D435C-7D69-458D-B983-B4795B08745B}" dt="2024-01-12T13:45:20.638" v="7" actId="1076"/>
          <ac:spMkLst>
            <pc:docMk/>
            <pc:sldMk cId="0" sldId="260"/>
            <ac:spMk id="6" creationId="{00000000-0000-0000-0000-000000000000}"/>
          </ac:spMkLst>
        </pc:spChg>
      </pc:sldChg>
      <pc:sldChg chg="modSp mod">
        <pc:chgData name="Jade Gabri" userId="86bb292e-3b53-4ad7-b1a6-1e92b4014d91" providerId="ADAL" clId="{B55D435C-7D69-458D-B983-B4795B08745B}" dt="2024-01-12T13:45:07.627" v="6" actId="1076"/>
        <pc:sldMkLst>
          <pc:docMk/>
          <pc:sldMk cId="0" sldId="268"/>
        </pc:sldMkLst>
        <pc:spChg chg="mod">
          <ac:chgData name="Jade Gabri" userId="86bb292e-3b53-4ad7-b1a6-1e92b4014d91" providerId="ADAL" clId="{B55D435C-7D69-458D-B983-B4795B08745B}" dt="2024-01-12T13:45:04.611" v="5" actId="1076"/>
          <ac:spMkLst>
            <pc:docMk/>
            <pc:sldMk cId="0" sldId="268"/>
            <ac:spMk id="10" creationId="{00000000-0000-0000-0000-000000000000}"/>
          </ac:spMkLst>
        </pc:spChg>
        <pc:spChg chg="mod">
          <ac:chgData name="Jade Gabri" userId="86bb292e-3b53-4ad7-b1a6-1e92b4014d91" providerId="ADAL" clId="{B55D435C-7D69-458D-B983-B4795B08745B}" dt="2024-01-12T13:45:07.627" v="6" actId="1076"/>
          <ac:spMkLst>
            <pc:docMk/>
            <pc:sldMk cId="0" sldId="268"/>
            <ac:spMk id="13" creationId="{00000000-0000-0000-0000-000000000000}"/>
          </ac:spMkLst>
        </pc:spChg>
      </pc:sldChg>
      <pc:sldChg chg="addSp modSp mod">
        <pc:chgData name="Jade Gabri" userId="86bb292e-3b53-4ad7-b1a6-1e92b4014d91" providerId="ADAL" clId="{B55D435C-7D69-458D-B983-B4795B08745B}" dt="2024-01-12T13:44:57.340" v="4"/>
        <pc:sldMkLst>
          <pc:docMk/>
          <pc:sldMk cId="0" sldId="270"/>
        </pc:sldMkLst>
        <pc:spChg chg="mod">
          <ac:chgData name="Jade Gabri" userId="86bb292e-3b53-4ad7-b1a6-1e92b4014d91" providerId="ADAL" clId="{B55D435C-7D69-458D-B983-B4795B08745B}" dt="2024-01-12T13:44:45.988" v="3" actId="1076"/>
          <ac:spMkLst>
            <pc:docMk/>
            <pc:sldMk cId="0" sldId="270"/>
            <ac:spMk id="5" creationId="{00000000-0000-0000-0000-000000000000}"/>
          </ac:spMkLst>
        </pc:spChg>
        <pc:spChg chg="add mod">
          <ac:chgData name="Jade Gabri" userId="86bb292e-3b53-4ad7-b1a6-1e92b4014d91" providerId="ADAL" clId="{B55D435C-7D69-458D-B983-B4795B08745B}" dt="2024-01-12T13:44:57.340" v="4"/>
          <ac:spMkLst>
            <pc:docMk/>
            <pc:sldMk cId="0" sldId="270"/>
            <ac:spMk id="9" creationId="{8280BFDF-7257-1275-5483-A1119FBDA30B}"/>
          </ac:spMkLst>
        </pc:spChg>
      </pc:sldChg>
      <pc:sldChg chg="modSp mod">
        <pc:chgData name="Jade Gabri" userId="86bb292e-3b53-4ad7-b1a6-1e92b4014d91" providerId="ADAL" clId="{B55D435C-7D69-458D-B983-B4795B08745B}" dt="2024-01-12T13:44:36.255" v="2" actId="1076"/>
        <pc:sldMkLst>
          <pc:docMk/>
          <pc:sldMk cId="0" sldId="271"/>
        </pc:sldMkLst>
        <pc:spChg chg="mod">
          <ac:chgData name="Jade Gabri" userId="86bb292e-3b53-4ad7-b1a6-1e92b4014d91" providerId="ADAL" clId="{B55D435C-7D69-458D-B983-B4795B08745B}" dt="2024-01-12T13:44:36.255" v="2" actId="1076"/>
          <ac:spMkLst>
            <pc:docMk/>
            <pc:sldMk cId="0" sldId="271"/>
            <ac:spMk id="6" creationId="{00000000-0000-0000-0000-000000000000}"/>
          </ac:spMkLst>
        </pc:spChg>
        <pc:spChg chg="mod">
          <ac:chgData name="Jade Gabri" userId="86bb292e-3b53-4ad7-b1a6-1e92b4014d91" providerId="ADAL" clId="{B55D435C-7D69-458D-B983-B4795B08745B}" dt="2024-01-12T13:44:33.204" v="1" actId="1076"/>
          <ac:spMkLst>
            <pc:docMk/>
            <pc:sldMk cId="0" sldId="271"/>
            <ac:spMk id="12" creationId="{00000000-0000-0000-0000-000000000000}"/>
          </ac:spMkLst>
        </pc:spChg>
      </pc:sldChg>
      <pc:sldChg chg="modSp mod">
        <pc:chgData name="Jade Gabri" userId="86bb292e-3b53-4ad7-b1a6-1e92b4014d91" providerId="ADAL" clId="{B55D435C-7D69-458D-B983-B4795B08745B}" dt="2024-01-12T13:44:12.778" v="0" actId="1076"/>
        <pc:sldMkLst>
          <pc:docMk/>
          <pc:sldMk cId="0" sldId="272"/>
        </pc:sldMkLst>
        <pc:spChg chg="mod">
          <ac:chgData name="Jade Gabri" userId="86bb292e-3b53-4ad7-b1a6-1e92b4014d91" providerId="ADAL" clId="{B55D435C-7D69-458D-B983-B4795B08745B}" dt="2024-01-12T13:44:12.778" v="0" actId="1076"/>
          <ac:spMkLst>
            <pc:docMk/>
            <pc:sldMk cId="0" sldId="272"/>
            <ac:spMk id="12" creationId="{76674961-868C-3563-1A84-EE3BB7BDE43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11.01.2024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Ojibway Clans [Animal Totems and Spirits] Mark Anthony Jacobson </a:t>
            </a:r>
          </a:p>
          <a:p>
            <a:r>
              <a:rPr lang="en-US" dirty="0"/>
              <a:t>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Jacobs, B. (n.d.). Daughters, Sisters, Mothers &amp; Wives: An Anishinaabe Reader. Ontario Native Literacy Coalition.</a:t>
            </a:r>
          </a:p>
          <a:p>
            <a:endParaRPr lang="en-US" dirty="0"/>
          </a:p>
          <a:p>
            <a:r>
              <a:rPr lang="en-US" dirty="0"/>
              <a:t>https://</a:t>
            </a:r>
            <a:r>
              <a:rPr lang="en-US" dirty="0" err="1"/>
              <a:t>onlc.ca</a:t>
            </a:r>
            <a:r>
              <a:rPr lang="en-US" dirty="0"/>
              <a:t>/wp-content/uploads/2017/05/An-Anishinaabe-</a:t>
            </a:r>
            <a:r>
              <a:rPr lang="en-US" dirty="0" err="1"/>
              <a:t>Reader.pdf</a:t>
            </a:r>
            <a:endParaRPr lang="en-US" dirty="0"/>
          </a:p>
          <a:p>
            <a:endParaRPr lang="en-US" dirty="0"/>
          </a:p>
          <a:p>
            <a:r>
              <a:rPr lang="en-US" dirty="0"/>
              <a:t>12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https://www.haudenosauneeconfederacy.com/clan-system/ </a:t>
            </a:r>
          </a:p>
          <a:p>
            <a:endParaRPr lang="en-US"/>
          </a:p>
          <a:p>
            <a:r>
              <a:rPr lang="en-US"/>
              <a:t>Porter, T. (2008). And Grandma Said-- Iroquois Teachings as passed down through the oral tradition. (L. Forrester, Ed.). Xlibris Corp. </a:t>
            </a:r>
            <a:endParaRPr lang="en-US">
              <a:cs typeface="Calibri"/>
            </a:endParaRPr>
          </a:p>
          <a:p>
            <a:endParaRPr lang="en-US"/>
          </a:p>
          <a:p>
            <a:endParaRPr lang="en-US"/>
          </a:p>
          <a:p>
            <a:r>
              <a:rPr lang="en-US"/>
              <a:t>19</a:t>
            </a:r>
            <a:endParaRPr lang="en-US">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16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https://www.haudenosauneeconfederacy.com/clan-system/ </a:t>
            </a:r>
          </a:p>
          <a:p>
            <a:endParaRPr lang="en-US"/>
          </a:p>
          <a:p>
            <a:r>
              <a:rPr lang="en-US"/>
              <a:t>https://oneidalanguage.ca/oneida-culture/oneidalanguage-clans/ </a:t>
            </a:r>
          </a:p>
          <a:p>
            <a:r>
              <a:rPr lang="en-US"/>
              <a:t>https://oneida-nsn.gov/our-ways/our-story/clan-systems/</a:t>
            </a:r>
          </a:p>
          <a:p>
            <a:endParaRPr lang="en-US"/>
          </a:p>
          <a:p>
            <a:endParaRPr lang="en-US"/>
          </a:p>
          <a:p>
            <a:r>
              <a:rPr lang="en-US"/>
              <a:t>https://www.onondaganation.org/culture/</a:t>
            </a:r>
          </a:p>
          <a:p>
            <a:endParaRPr lang="en-US"/>
          </a:p>
          <a:p>
            <a:r>
              <a:rPr lang="en-US"/>
              <a:t>https://cayuganation-nsn.gov/index.html</a:t>
            </a:r>
          </a:p>
          <a:p>
            <a:endParaRPr lang="en-US"/>
          </a:p>
          <a:p>
            <a:r>
              <a:rPr lang="en-US"/>
              <a:t>https://www.britannica.com/topic/Seneca-people</a:t>
            </a:r>
          </a:p>
          <a:p>
            <a:endParaRPr lang="en-US"/>
          </a:p>
          <a:p>
            <a:r>
              <a:rPr lang="en-US"/>
              <a:t>Image from: https://www.haudenosauneeconfederacy.com </a:t>
            </a:r>
          </a:p>
          <a:p>
            <a:endParaRPr lang="en-US"/>
          </a:p>
          <a:p>
            <a:r>
              <a:rPr lang="en-US"/>
              <a:t>18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https://www.montrealcentreville.ca/en/activities/discover-the-origins-of-the-rotinonhsionni-clan-system/</a:t>
            </a:r>
          </a:p>
          <a:p>
            <a:r>
              <a:rPr lang="en-US"/>
              <a:t>20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cs typeface="Calibri"/>
            </a:endParaRPr>
          </a:p>
          <a:p>
            <a:r>
              <a:rPr lang="en-US"/>
              <a:t>21</a:t>
            </a:r>
            <a:endParaRPr lang="en-US">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cs typeface="Calibri"/>
            </a:endParaRPr>
          </a:p>
          <a:p>
            <a:r>
              <a:rPr lang="en-US"/>
              <a:t>22</a:t>
            </a:r>
            <a:endParaRPr lang="en-US">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cs typeface="Calibri"/>
            </a:endParaRPr>
          </a:p>
          <a:p>
            <a:r>
              <a:rPr lang="en-US"/>
              <a:t>23</a:t>
            </a:r>
            <a:endParaRPr lang="en-US">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cs typeface="Calibri"/>
            </a:endParaRPr>
          </a:p>
          <a:p>
            <a:endParaRPr lang="en-US"/>
          </a:p>
          <a:p>
            <a:r>
              <a:rPr lang="en-US"/>
              <a:t>24</a:t>
            </a:r>
            <a:endParaRPr lang="en-US">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cs typeface="Calibri"/>
            </a:endParaRPr>
          </a:p>
          <a:p>
            <a:r>
              <a:rPr lang="en-US"/>
              <a:t>25</a:t>
            </a:r>
            <a:endParaRPr lang="en-US">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cs typeface="Calibri"/>
            </a:endParaRPr>
          </a:p>
          <a:p>
            <a:endParaRPr lang="en-US"/>
          </a:p>
          <a:p>
            <a:endParaRPr lang="en-US"/>
          </a:p>
          <a:p>
            <a:endParaRPr lang="en-US"/>
          </a:p>
          <a:p>
            <a:r>
              <a:rPr lang="en-US"/>
              <a:t>26</a:t>
            </a:r>
            <a:endParaRPr lang="en-US">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cs typeface="Calibri"/>
            </a:endParaRPr>
          </a:p>
          <a:p>
            <a:r>
              <a:rPr lang="en-US"/>
              <a:t>27</a:t>
            </a:r>
            <a:endParaRPr lang="en-US">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57496-296B-B888-648C-091E98A16E38}"/>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14D8F785-263A-29D0-9750-96A4DE487DC2}"/>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CB23331C-A92B-FD71-E00C-B867826D8E3C}"/>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FE529A80-5C0E-D4E1-1536-D63A787A2101}"/>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B2A298A5-4B26-618F-30FE-E4D99E805D31}"/>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https://archaeologymuseum.ca/shop/?product=raymond-skye-hawk-clan </a:t>
            </a:r>
          </a:p>
          <a:p>
            <a:r>
              <a:rPr lang="en-US"/>
              <a:t>27</a:t>
            </a:r>
          </a:p>
        </p:txBody>
      </p:sp>
      <p:sp>
        <p:nvSpPr>
          <p:cNvPr id="6" name="Footer Placeholder 5">
            <a:extLst>
              <a:ext uri="{FF2B5EF4-FFF2-40B4-BE49-F238E27FC236}">
                <a16:creationId xmlns:a16="http://schemas.microsoft.com/office/drawing/2014/main" id="{3E41A916-669F-D419-4987-F247E386C691}"/>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388D4823-4EF0-B17F-DF9D-FFA4ECD92BE0}"/>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030514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45597-646C-E708-9912-C9209674B32F}"/>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9F77460D-AA1E-C8FA-6D22-1F0A141B1064}"/>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83B72A13-E9D2-2A65-36FE-D15D6D3F9EDD}"/>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ECE5C3B2-7C8C-FACB-9776-541EE8200174}"/>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9987E5D8-A1E8-9B60-F053-015AA8FAAD7E}"/>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Jacobs, B. (n.d.). Daughters, Sisters, Mothers &amp; Wives: An Anishinaabe Reader. Ontario Native Literacy Coalition.</a:t>
            </a:r>
          </a:p>
          <a:p>
            <a:endParaRPr lang="en-US">
              <a:cs typeface="Calibri"/>
            </a:endParaRPr>
          </a:p>
          <a:p>
            <a:endParaRPr lang="en-US"/>
          </a:p>
          <a:p>
            <a:endParaRPr lang="en-US"/>
          </a:p>
          <a:p>
            <a:r>
              <a:rPr lang="en-US"/>
              <a:t>19</a:t>
            </a:r>
            <a:endParaRPr lang="en-US">
              <a:cs typeface="Calibri"/>
            </a:endParaRPr>
          </a:p>
        </p:txBody>
      </p:sp>
      <p:sp>
        <p:nvSpPr>
          <p:cNvPr id="6" name="Footer Placeholder 5">
            <a:extLst>
              <a:ext uri="{FF2B5EF4-FFF2-40B4-BE49-F238E27FC236}">
                <a16:creationId xmlns:a16="http://schemas.microsoft.com/office/drawing/2014/main" id="{8A58D354-1629-7021-C322-DEAFCE8D44BA}"/>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FAF8172A-0870-2967-D963-2A74EC5D541F}"/>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54486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79E13-F210-EC00-5216-1D1652DA0B2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B32D2358-FF30-C56B-01E1-B7E45EBC32CD}"/>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E54C8CB5-3A2B-99C3-66EC-9244EC4A517A}"/>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BB546A8C-274D-9D85-AC51-CC80C9F39143}"/>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2B201138-F0FB-B09B-F101-BB5FD03B4B78}"/>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Jacobs, B. (n.d.). Daughters, Sisters, Mothers &amp; Wives: An Anishinaabe Reader. Ontario Native Literacy Coalition.</a:t>
            </a:r>
          </a:p>
          <a:p>
            <a:endParaRPr lang="en-US" dirty="0"/>
          </a:p>
          <a:p>
            <a:endParaRPr lang="en-US" dirty="0"/>
          </a:p>
          <a:p>
            <a:endParaRPr lang="en-US" dirty="0"/>
          </a:p>
          <a:p>
            <a:r>
              <a:rPr lang="en-US" dirty="0"/>
              <a:t>19</a:t>
            </a:r>
            <a:endParaRPr lang="en-US" dirty="0">
              <a:cs typeface="Calibri"/>
            </a:endParaRPr>
          </a:p>
        </p:txBody>
      </p:sp>
      <p:sp>
        <p:nvSpPr>
          <p:cNvPr id="6" name="Footer Placeholder 5">
            <a:extLst>
              <a:ext uri="{FF2B5EF4-FFF2-40B4-BE49-F238E27FC236}">
                <a16:creationId xmlns:a16="http://schemas.microsoft.com/office/drawing/2014/main" id="{4F7F8A2C-CEF4-2732-96BE-AB85471F7701}"/>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791B57A9-64D2-0AC3-4EF6-B41FD25C0AAD}"/>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32316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7BB96-1806-E301-E030-307714AADFB0}"/>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A82A33-7A6F-8EA6-6AF2-EC321390169E}"/>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C913D1E9-696E-F2E6-2A68-BC961363D2DD}"/>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2EC66CEB-F653-6AD2-E105-8F2D3BFFE248}"/>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F2BC7CBE-E220-3C45-457A-438E7CBB5AD1}"/>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Jacobs, B. (2015). Daughters, Sisters, Mothers &amp; Wives: An Anishinaabe Reader. Ontario Native Literacy Coalition.</a:t>
            </a:r>
          </a:p>
          <a:p>
            <a:endParaRPr lang="en-US" dirty="0"/>
          </a:p>
          <a:p>
            <a:endParaRPr lang="en-US" dirty="0"/>
          </a:p>
          <a:p>
            <a:r>
              <a:rPr lang="en-US" dirty="0"/>
              <a:t>19</a:t>
            </a:r>
            <a:endParaRPr lang="en-US" dirty="0">
              <a:cs typeface="Calibri"/>
            </a:endParaRPr>
          </a:p>
        </p:txBody>
      </p:sp>
      <p:sp>
        <p:nvSpPr>
          <p:cNvPr id="6" name="Footer Placeholder 5">
            <a:extLst>
              <a:ext uri="{FF2B5EF4-FFF2-40B4-BE49-F238E27FC236}">
                <a16:creationId xmlns:a16="http://schemas.microsoft.com/office/drawing/2014/main" id="{3B3FB339-8E8E-0909-A93D-A18B342CB6C2}"/>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DE817A7F-8F3C-EA2B-B23D-A8E0205A8D7C}"/>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16472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cs typeface="Calibri"/>
            </a:endParaRPr>
          </a:p>
          <a:p>
            <a:endParaRPr lang="en-US"/>
          </a:p>
          <a:p>
            <a:r>
              <a:rPr lang="en-US"/>
              <a:t>https://onlc.ca/wp-content/uploads/2017/05/An-Anishinaabe-Reader.pdf </a:t>
            </a:r>
            <a:endParaRPr lang="en-US">
              <a:cs typeface="Calibri"/>
            </a:endParaRPr>
          </a:p>
          <a:p>
            <a:endParaRPr lang="en-US"/>
          </a:p>
          <a:p>
            <a:r>
              <a:rPr lang="en-US"/>
              <a:t>Information for the Following Anishinaabe Clans Descriptions:</a:t>
            </a:r>
          </a:p>
          <a:p>
            <a:endParaRPr lang="en-US"/>
          </a:p>
          <a:p>
            <a:r>
              <a:rPr lang="en-US"/>
              <a:t>Jacobs, B. (n.d.). Daughters, Sisters, Mothers &amp; Wives: An Anishinaabe Reader. Ontario Native Literacy Coalition. </a:t>
            </a:r>
          </a:p>
          <a:p>
            <a:endParaRPr lang="en-US"/>
          </a:p>
          <a:p>
            <a:r>
              <a:rPr lang="en-US"/>
              <a:t>Jacobson, M. A. (2012). Ojibway Clans: Animal Totems and Spirits. Native Northwest. </a:t>
            </a:r>
          </a:p>
          <a:p>
            <a:endParaRPr lang="en-US"/>
          </a:p>
          <a:p>
            <a:r>
              <a:rPr lang="en-US" err="1"/>
              <a:t>Mishibinijima</a:t>
            </a:r>
            <a:r>
              <a:rPr lang="en-US"/>
              <a:t>, J. (2005). Ojibwe Clans. (M. Corbiere &amp; E. Roy, Trans., L. Joly &amp; B. </a:t>
            </a:r>
            <a:r>
              <a:rPr lang="en-US" err="1"/>
              <a:t>Depencier</a:t>
            </a:r>
            <a:r>
              <a:rPr lang="en-US"/>
              <a:t>, Eds.). </a:t>
            </a:r>
            <a:r>
              <a:rPr lang="en-US" err="1"/>
              <a:t>Kenjigewin</a:t>
            </a:r>
            <a:r>
              <a:rPr lang="en-US"/>
              <a:t> Teg Educational Institute. </a:t>
            </a:r>
          </a:p>
          <a:p>
            <a:endParaRPr lang="en-US"/>
          </a:p>
          <a:p>
            <a:r>
              <a:rPr lang="en-US"/>
              <a:t>6</a:t>
            </a:r>
            <a:endParaRPr lang="en-US">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cs typeface="Calibri"/>
            </a:endParaRPr>
          </a:p>
          <a:p>
            <a:endParaRPr lang="en-US"/>
          </a:p>
          <a:p>
            <a:r>
              <a:rPr lang="en-US"/>
              <a:t>7</a:t>
            </a:r>
            <a:endParaRPr lang="en-US">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5.jpeg"/><Relationship Id="rId4" Type="http://schemas.openxmlformats.org/officeDocument/2006/relationships/image" Target="../media/image34.sv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9.jpeg"/><Relationship Id="rId4" Type="http://schemas.openxmlformats.org/officeDocument/2006/relationships/image" Target="../media/image38.sv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3.png"/><Relationship Id="rId4" Type="http://schemas.openxmlformats.org/officeDocument/2006/relationships/image" Target="../media/image42.sv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4.jpeg"/><Relationship Id="rId7" Type="http://schemas.openxmlformats.org/officeDocument/2006/relationships/image" Target="../media/image11.svg"/><Relationship Id="rId12"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7.png"/><Relationship Id="rId5" Type="http://schemas.openxmlformats.org/officeDocument/2006/relationships/image" Target="../media/image30.svg"/><Relationship Id="rId10" Type="http://schemas.openxmlformats.org/officeDocument/2006/relationships/image" Target="../media/image46.jpeg"/><Relationship Id="rId4" Type="http://schemas.openxmlformats.org/officeDocument/2006/relationships/image" Target="../media/image22.png"/><Relationship Id="rId9" Type="http://schemas.openxmlformats.org/officeDocument/2006/relationships/image" Target="../media/image45.jpeg"/></Relationships>
</file>

<file path=ppt/slides/_rels/slide17.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24.jpeg"/><Relationship Id="rId7"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2.png"/><Relationship Id="rId4" Type="http://schemas.openxmlformats.org/officeDocument/2006/relationships/image" Target="../media/image27.png"/><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0.sv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24.jpeg"/><Relationship Id="rId7"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2.png"/><Relationship Id="rId10" Type="http://schemas.openxmlformats.org/officeDocument/2006/relationships/image" Target="../media/image13.svg"/><Relationship Id="rId4" Type="http://schemas.openxmlformats.org/officeDocument/2006/relationships/image" Target="../media/image27.png"/><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9.jpeg"/><Relationship Id="rId4" Type="http://schemas.openxmlformats.org/officeDocument/2006/relationships/image" Target="../media/image48.sv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2.jpeg"/><Relationship Id="rId4" Type="http://schemas.openxmlformats.org/officeDocument/2006/relationships/image" Target="../media/image51.sv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6.jpeg"/><Relationship Id="rId4" Type="http://schemas.openxmlformats.org/officeDocument/2006/relationships/image" Target="../media/image55.svg"/></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0.jpeg"/><Relationship Id="rId4" Type="http://schemas.openxmlformats.org/officeDocument/2006/relationships/image" Target="../media/image59.svg"/></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hyperlink" Target="https://www.haudenosauneeconfederacy.com/clan-system/" TargetMode="External"/><Relationship Id="rId4" Type="http://schemas.openxmlformats.org/officeDocument/2006/relationships/image" Target="../media/image61.sv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0.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7.png"/><Relationship Id="rId5" Type="http://schemas.openxmlformats.org/officeDocument/2006/relationships/image" Target="../media/image13.svg"/><Relationship Id="rId10" Type="http://schemas.openxmlformats.org/officeDocument/2006/relationships/image" Target="../media/image21.png"/><Relationship Id="rId4" Type="http://schemas.openxmlformats.org/officeDocument/2006/relationships/image" Target="../media/image10.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4.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20.png"/><Relationship Id="rId5" Type="http://schemas.openxmlformats.org/officeDocument/2006/relationships/image" Target="../media/image10.png"/><Relationship Id="rId10" Type="http://schemas.openxmlformats.org/officeDocument/2006/relationships/image" Target="../media/image16.png"/><Relationship Id="rId4" Type="http://schemas.openxmlformats.org/officeDocument/2006/relationships/image" Target="../media/image12.jpe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29.svg"/><Relationship Id="rId7" Type="http://schemas.openxmlformats.org/officeDocument/2006/relationships/image" Target="../media/image10.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2.png"/><Relationship Id="rId4" Type="http://schemas.openxmlformats.org/officeDocument/2006/relationships/image" Target="../media/image27.png"/><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859220" y="1574971"/>
            <a:ext cx="16569559" cy="6847661"/>
          </a:xfrm>
          <a:custGeom>
            <a:avLst/>
            <a:gdLst/>
            <a:ahLst/>
            <a:cxnLst/>
            <a:rect l="l" t="t" r="r" b="b"/>
            <a:pathLst>
              <a:path w="16569559" h="6847661">
                <a:moveTo>
                  <a:pt x="0" y="0"/>
                </a:moveTo>
                <a:lnTo>
                  <a:pt x="16569559" y="0"/>
                </a:lnTo>
                <a:lnTo>
                  <a:pt x="16569559" y="6847661"/>
                </a:lnTo>
                <a:lnTo>
                  <a:pt x="0" y="6847661"/>
                </a:lnTo>
                <a:lnTo>
                  <a:pt x="0" y="0"/>
                </a:lnTo>
                <a:close/>
              </a:path>
            </a:pathLst>
          </a:custGeom>
          <a:blipFill>
            <a:blip r:embed="rId3"/>
            <a:stretch>
              <a:fillRect l="-713" t="-26651" r="-3680" b="-119"/>
            </a:stretch>
          </a:blipFill>
        </p:spPr>
        <p:txBody>
          <a:bodyPr/>
          <a:lstStyle/>
          <a:p>
            <a:endParaRPr lang="en-US"/>
          </a:p>
        </p:txBody>
      </p:sp>
      <p:sp>
        <p:nvSpPr>
          <p:cNvPr id="4" name="TextBox 4"/>
          <p:cNvSpPr txBox="1"/>
          <p:nvPr/>
        </p:nvSpPr>
        <p:spPr>
          <a:xfrm>
            <a:off x="2911925" y="7618614"/>
            <a:ext cx="12662928" cy="557659"/>
          </a:xfrm>
          <a:prstGeom prst="rect">
            <a:avLst/>
          </a:prstGeom>
        </p:spPr>
        <p:txBody>
          <a:bodyPr lIns="0" tIns="0" rIns="0" bIns="0" rtlCol="0" anchor="t">
            <a:spAutoFit/>
          </a:bodyPr>
          <a:lstStyle/>
          <a:p>
            <a:pPr algn="ctr">
              <a:lnSpc>
                <a:spcPts val="4160"/>
              </a:lnSpc>
            </a:pPr>
            <a:r>
              <a:rPr lang="en-US" sz="4000">
                <a:solidFill>
                  <a:srgbClr val="124D24"/>
                </a:solidFill>
                <a:latin typeface="Times New Roman"/>
              </a:rPr>
              <a:t>Systems of governance </a:t>
            </a:r>
          </a:p>
        </p:txBody>
      </p:sp>
      <p:sp>
        <p:nvSpPr>
          <p:cNvPr id="5" name="TextBox 5"/>
          <p:cNvSpPr txBox="1"/>
          <p:nvPr/>
        </p:nvSpPr>
        <p:spPr>
          <a:xfrm>
            <a:off x="2116687" y="2129321"/>
            <a:ext cx="13922101" cy="5504061"/>
          </a:xfrm>
          <a:prstGeom prst="rect">
            <a:avLst/>
          </a:prstGeom>
        </p:spPr>
        <p:txBody>
          <a:bodyPr lIns="0" tIns="0" rIns="0" bIns="0" rtlCol="0" anchor="t">
            <a:spAutoFit/>
          </a:bodyPr>
          <a:lstStyle/>
          <a:p>
            <a:pPr algn="ctr">
              <a:lnSpc>
                <a:spcPts val="10599"/>
              </a:lnSpc>
            </a:pPr>
            <a:endParaRPr/>
          </a:p>
          <a:p>
            <a:pPr algn="ctr">
              <a:lnSpc>
                <a:spcPts val="10599"/>
              </a:lnSpc>
            </a:pPr>
            <a:r>
              <a:rPr lang="en-US" sz="9950">
                <a:solidFill>
                  <a:srgbClr val="124D24"/>
                </a:solidFill>
                <a:latin typeface="Rockwell Bold"/>
              </a:rPr>
              <a:t>Anishinaabe and Haudenosaunee Clan Systems </a:t>
            </a:r>
          </a:p>
        </p:txBody>
      </p:sp>
      <p:sp>
        <p:nvSpPr>
          <p:cNvPr id="10" name="TextBox 8">
            <a:extLst>
              <a:ext uri="{FF2B5EF4-FFF2-40B4-BE49-F238E27FC236}">
                <a16:creationId xmlns:a16="http://schemas.microsoft.com/office/drawing/2014/main" id="{9B7B6EF9-262C-9D11-A481-6C64A8313946}"/>
              </a:ext>
            </a:extLst>
          </p:cNvPr>
          <p:cNvSpPr txBox="1"/>
          <p:nvPr/>
        </p:nvSpPr>
        <p:spPr>
          <a:xfrm>
            <a:off x="1016905" y="8131574"/>
            <a:ext cx="18288000" cy="269304"/>
          </a:xfrm>
          <a:prstGeom prst="rect">
            <a:avLst/>
          </a:prstGeom>
        </p:spPr>
        <p:txBody>
          <a:bodyPr wrap="square" lIns="0" tIns="0" rIns="0" bIns="0" rtlCol="0" anchor="t">
            <a:spAutoFit/>
          </a:bodyPr>
          <a:lstStyle/>
          <a:p>
            <a:pPr algn="l">
              <a:lnSpc>
                <a:spcPts val="2160"/>
              </a:lnSpc>
            </a:pPr>
            <a:r>
              <a:rPr lang="en-US" sz="1800" spc="16" dirty="0" err="1">
                <a:solidFill>
                  <a:srgbClr val="000000"/>
                </a:solidFill>
                <a:latin typeface="TT Rounds Condensed"/>
              </a:rPr>
              <a:t>ElbowLakeCentre.ca</a:t>
            </a:r>
            <a:r>
              <a:rPr lang="en-US" sz="1800" spc="16" dirty="0">
                <a:solidFill>
                  <a:srgbClr val="000000"/>
                </a:solidFill>
                <a:latin typeface="TT Rounds Condensed"/>
              </a:rPr>
              <a:t>		  				                                                                                     © Queen’s University Biological Station (QUBS), 2023</a:t>
            </a:r>
          </a:p>
        </p:txBody>
      </p:sp>
      <p:sp>
        <p:nvSpPr>
          <p:cNvPr id="11" name="Freeform 15">
            <a:extLst>
              <a:ext uri="{FF2B5EF4-FFF2-40B4-BE49-F238E27FC236}">
                <a16:creationId xmlns:a16="http://schemas.microsoft.com/office/drawing/2014/main" id="{CB57AF18-3AB8-18A6-3CB4-61DD0BEA1640}"/>
              </a:ext>
            </a:extLst>
          </p:cNvPr>
          <p:cNvSpPr/>
          <p:nvPr/>
        </p:nvSpPr>
        <p:spPr>
          <a:xfrm>
            <a:off x="1718997" y="1443804"/>
            <a:ext cx="14850003" cy="2282765"/>
          </a:xfrm>
          <a:custGeom>
            <a:avLst/>
            <a:gdLst/>
            <a:ahLst/>
            <a:cxnLst/>
            <a:rect l="l" t="t" r="r" b="b"/>
            <a:pathLst>
              <a:path w="14850003" h="1969898">
                <a:moveTo>
                  <a:pt x="0" y="0"/>
                </a:moveTo>
                <a:lnTo>
                  <a:pt x="14850003" y="0"/>
                </a:lnTo>
                <a:lnTo>
                  <a:pt x="14850003" y="1969898"/>
                </a:lnTo>
                <a:lnTo>
                  <a:pt x="0" y="1969898"/>
                </a:lnTo>
                <a:lnTo>
                  <a:pt x="0" y="0"/>
                </a:lnTo>
                <a:close/>
              </a:path>
            </a:pathLst>
          </a:custGeom>
          <a:blipFill>
            <a:blip r:embed="rId4"/>
            <a:stretch>
              <a:fillRect t="1145" b="5724"/>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4542428" y="3826072"/>
            <a:ext cx="11058512" cy="2468047"/>
            <a:chOff x="0" y="0"/>
            <a:chExt cx="14744683" cy="3290729"/>
          </a:xfrm>
        </p:grpSpPr>
        <p:sp>
          <p:nvSpPr>
            <p:cNvPr id="3" name="Freeform 3"/>
            <p:cNvSpPr/>
            <p:nvPr/>
          </p:nvSpPr>
          <p:spPr>
            <a:xfrm>
              <a:off x="0" y="0"/>
              <a:ext cx="14744700" cy="3290697"/>
            </a:xfrm>
            <a:custGeom>
              <a:avLst/>
              <a:gdLst/>
              <a:ahLst/>
              <a:cxnLst/>
              <a:rect l="l" t="t" r="r" b="b"/>
              <a:pathLst>
                <a:path w="14744700" h="3290697">
                  <a:moveTo>
                    <a:pt x="0" y="0"/>
                  </a:moveTo>
                  <a:lnTo>
                    <a:pt x="14744700" y="0"/>
                  </a:lnTo>
                  <a:lnTo>
                    <a:pt x="14744700" y="3290697"/>
                  </a:lnTo>
                  <a:lnTo>
                    <a:pt x="0" y="3290697"/>
                  </a:lnTo>
                  <a:close/>
                </a:path>
              </a:pathLst>
            </a:custGeom>
            <a:solidFill>
              <a:srgbClr val="183B23">
                <a:alpha val="49804"/>
              </a:srgbClr>
            </a:solidFill>
          </p:spPr>
          <p:txBody>
            <a:bodyPr/>
            <a:lstStyle/>
            <a:p>
              <a:endParaRPr lang="en-US"/>
            </a:p>
          </p:txBody>
        </p:sp>
      </p:grpSp>
      <p:sp>
        <p:nvSpPr>
          <p:cNvPr id="4" name="TextBox 4"/>
          <p:cNvSpPr txBox="1"/>
          <p:nvPr/>
        </p:nvSpPr>
        <p:spPr>
          <a:xfrm>
            <a:off x="2739503" y="3951487"/>
            <a:ext cx="7486045" cy="6309420"/>
          </a:xfrm>
          <a:prstGeom prst="rect">
            <a:avLst/>
          </a:prstGeom>
        </p:spPr>
        <p:txBody>
          <a:bodyPr lIns="0" tIns="0" rIns="0" bIns="0" rtlCol="0" anchor="t">
            <a:spAutoFit/>
          </a:bodyPr>
          <a:lstStyle/>
          <a:p>
            <a:pPr marL="434340" lvl="1" indent="-217170" algn="l">
              <a:lnSpc>
                <a:spcPts val="4050"/>
              </a:lnSpc>
              <a:buFont typeface="Arial"/>
              <a:buChar char="•"/>
            </a:pPr>
            <a:r>
              <a:rPr lang="en-US" sz="2800" spc="27">
                <a:solidFill>
                  <a:srgbClr val="688E67"/>
                </a:solidFill>
                <a:latin typeface="Times New Roman"/>
              </a:rPr>
              <a:t>Responsible for settling disputes </a:t>
            </a:r>
            <a:r>
              <a:rPr lang="en-US" sz="2800" spc="27">
                <a:solidFill>
                  <a:srgbClr val="688E67"/>
                </a:solidFill>
                <a:latin typeface="Times New Roman Bold"/>
              </a:rPr>
              <a:t>within</a:t>
            </a:r>
            <a:r>
              <a:rPr lang="en-US" sz="2800" spc="27">
                <a:solidFill>
                  <a:srgbClr val="688E67"/>
                </a:solidFill>
                <a:latin typeface="Times New Roman"/>
              </a:rPr>
              <a:t> the community.</a:t>
            </a:r>
            <a:endParaRPr lang="en-US" sz="2800" spc="27">
              <a:solidFill>
                <a:srgbClr val="688E67"/>
              </a:solidFill>
              <a:latin typeface="Times New Roman"/>
              <a:cs typeface="Times New Roman"/>
            </a:endParaRPr>
          </a:p>
          <a:p>
            <a:pPr marL="217170" lvl="1">
              <a:lnSpc>
                <a:spcPts val="4050"/>
              </a:lnSpc>
            </a:pPr>
            <a:endParaRPr lang="en-US" sz="2800" spc="27">
              <a:solidFill>
                <a:srgbClr val="688E67"/>
              </a:solidFill>
              <a:latin typeface="Times New Roman"/>
              <a:cs typeface="Times New Roman"/>
            </a:endParaRPr>
          </a:p>
          <a:p>
            <a:pPr marL="434340" lvl="1" indent="-217170" algn="l">
              <a:lnSpc>
                <a:spcPts val="4050"/>
              </a:lnSpc>
              <a:buFont typeface="Arial"/>
              <a:buChar char="•"/>
            </a:pPr>
            <a:r>
              <a:rPr lang="en-US" sz="2800" spc="27">
                <a:solidFill>
                  <a:srgbClr val="688E67"/>
                </a:solidFill>
                <a:latin typeface="Times New Roman"/>
              </a:rPr>
              <a:t>Local leadership roles. </a:t>
            </a:r>
            <a:endParaRPr lang="en-US" sz="2800" spc="27">
              <a:solidFill>
                <a:srgbClr val="688E67"/>
              </a:solidFill>
              <a:latin typeface="Times New Roman"/>
              <a:cs typeface="Times New Roman"/>
            </a:endParaRPr>
          </a:p>
          <a:p>
            <a:pPr marL="434340" lvl="1" indent="-217170">
              <a:lnSpc>
                <a:spcPts val="4050"/>
              </a:lnSpc>
              <a:buFont typeface="Arial"/>
              <a:buChar char="•"/>
            </a:pPr>
            <a:endParaRPr lang="en-US" sz="2800" spc="27">
              <a:solidFill>
                <a:srgbClr val="688E67"/>
              </a:solidFill>
              <a:latin typeface="Times New Roman"/>
            </a:endParaRPr>
          </a:p>
          <a:p>
            <a:pPr marL="434340" lvl="1" indent="-217170" algn="l">
              <a:lnSpc>
                <a:spcPts val="4050"/>
              </a:lnSpc>
              <a:buFont typeface="Arial"/>
              <a:buChar char="•"/>
            </a:pPr>
            <a:r>
              <a:rPr lang="en-US" sz="2800" spc="27">
                <a:solidFill>
                  <a:srgbClr val="688E67"/>
                </a:solidFill>
                <a:latin typeface="Times New Roman"/>
              </a:rPr>
              <a:t>Members of the Loon Clan are often peacemakers. </a:t>
            </a:r>
            <a:endParaRPr lang="en-US" sz="2800" spc="27">
              <a:solidFill>
                <a:srgbClr val="688E67"/>
              </a:solidFill>
              <a:latin typeface="Times New Roman"/>
              <a:cs typeface="Times New Roman"/>
            </a:endParaRPr>
          </a:p>
          <a:p>
            <a:pPr marL="434340" lvl="1" indent="-217170">
              <a:lnSpc>
                <a:spcPts val="4050"/>
              </a:lnSpc>
              <a:buFont typeface="Arial"/>
              <a:buChar char="•"/>
            </a:pPr>
            <a:endParaRPr lang="en-US" sz="2800" spc="27">
              <a:solidFill>
                <a:srgbClr val="688E67"/>
              </a:solidFill>
              <a:latin typeface="Times New Roman"/>
            </a:endParaRPr>
          </a:p>
          <a:p>
            <a:pPr marL="434340" lvl="1" indent="-217170" algn="l">
              <a:lnSpc>
                <a:spcPts val="4050"/>
              </a:lnSpc>
              <a:buFont typeface="Arial"/>
              <a:buChar char="•"/>
            </a:pPr>
            <a:r>
              <a:rPr lang="en-US" sz="2800" spc="27">
                <a:solidFill>
                  <a:srgbClr val="688E67"/>
                </a:solidFill>
                <a:latin typeface="Times New Roman"/>
              </a:rPr>
              <a:t>The Crane and Loon Clans (the two leadership clans) represent balance </a:t>
            </a:r>
            <a:r>
              <a:rPr lang="en-US" sz="3600" spc="27" dirty="0">
                <a:solidFill>
                  <a:srgbClr val="688E67"/>
                </a:solidFill>
                <a:latin typeface="Times New Roman"/>
              </a:rPr>
              <a:t> </a:t>
            </a:r>
            <a:endParaRPr lang="en-US" sz="3600" spc="27">
              <a:solidFill>
                <a:srgbClr val="688E67"/>
              </a:solidFill>
              <a:latin typeface="Times New Roman"/>
              <a:cs typeface="Times New Roman"/>
            </a:endParaRPr>
          </a:p>
          <a:p>
            <a:pPr marL="434340" lvl="1" indent="-217170" algn="l">
              <a:lnSpc>
                <a:spcPts val="4050"/>
              </a:lnSpc>
            </a:pPr>
            <a:endParaRPr lang="en-US" sz="3600" spc="27">
              <a:solidFill>
                <a:srgbClr val="688E67"/>
              </a:solidFill>
              <a:latin typeface="Times New Roman"/>
              <a:cs typeface="Times New Roman"/>
            </a:endParaRPr>
          </a:p>
          <a:p>
            <a:pPr marL="434340" lvl="1" indent="-217170" algn="l">
              <a:lnSpc>
                <a:spcPts val="4050"/>
              </a:lnSpc>
            </a:pPr>
            <a:endParaRPr lang="en-US" sz="3600" spc="27">
              <a:solidFill>
                <a:srgbClr val="688E67"/>
              </a:solidFill>
              <a:latin typeface="Times New Roman"/>
              <a:cs typeface="Times New Roman"/>
            </a:endParaRPr>
          </a:p>
        </p:txBody>
      </p:sp>
      <p:sp>
        <p:nvSpPr>
          <p:cNvPr id="5" name="TextBox 5"/>
          <p:cNvSpPr txBox="1"/>
          <p:nvPr/>
        </p:nvSpPr>
        <p:spPr>
          <a:xfrm>
            <a:off x="10682688" y="2394117"/>
            <a:ext cx="7135275" cy="1604995"/>
          </a:xfrm>
          <a:prstGeom prst="rect">
            <a:avLst/>
          </a:prstGeom>
        </p:spPr>
        <p:txBody>
          <a:bodyPr lIns="0" tIns="0" rIns="0" bIns="0" rtlCol="0" anchor="t">
            <a:spAutoFit/>
          </a:bodyPr>
          <a:lstStyle/>
          <a:p>
            <a:pPr algn="ctr">
              <a:lnSpc>
                <a:spcPts val="10140"/>
              </a:lnSpc>
            </a:pPr>
            <a:r>
              <a:rPr lang="en-US" sz="6000">
                <a:solidFill>
                  <a:srgbClr val="000000"/>
                </a:solidFill>
                <a:latin typeface="Rockwell"/>
              </a:rPr>
              <a:t>Maang Dodem</a:t>
            </a:r>
          </a:p>
        </p:txBody>
      </p:sp>
      <p:sp>
        <p:nvSpPr>
          <p:cNvPr id="6" name="TextBox 6"/>
          <p:cNvSpPr txBox="1"/>
          <p:nvPr/>
        </p:nvSpPr>
        <p:spPr>
          <a:xfrm>
            <a:off x="2282362" y="2896552"/>
            <a:ext cx="7943186" cy="1242060"/>
          </a:xfrm>
          <a:prstGeom prst="rect">
            <a:avLst/>
          </a:prstGeom>
        </p:spPr>
        <p:txBody>
          <a:bodyPr lIns="0" tIns="0" rIns="0" bIns="0" rtlCol="0" anchor="t">
            <a:spAutoFit/>
          </a:bodyPr>
          <a:lstStyle/>
          <a:p>
            <a:pPr algn="l">
              <a:lnSpc>
                <a:spcPts val="4500"/>
              </a:lnSpc>
            </a:pPr>
            <a:r>
              <a:rPr lang="en-US" sz="4400" spc="30">
                <a:solidFill>
                  <a:srgbClr val="006000"/>
                </a:solidFill>
                <a:latin typeface="Rockwell"/>
              </a:rPr>
              <a:t>Leadership-Internal Relations</a:t>
            </a:r>
          </a:p>
          <a:p>
            <a:pPr algn="l">
              <a:lnSpc>
                <a:spcPts val="4500"/>
              </a:lnSpc>
            </a:pPr>
            <a:endParaRPr lang="en-US" sz="4400" spc="30">
              <a:solidFill>
                <a:srgbClr val="006000"/>
              </a:solidFill>
              <a:latin typeface="Rockwell"/>
            </a:endParaRPr>
          </a:p>
        </p:txBody>
      </p:sp>
      <p:sp>
        <p:nvSpPr>
          <p:cNvPr id="8" name="Freeform 8"/>
          <p:cNvSpPr/>
          <p:nvPr/>
        </p:nvSpPr>
        <p:spPr>
          <a:xfrm>
            <a:off x="10990625" y="4167188"/>
            <a:ext cx="6827338" cy="4557248"/>
          </a:xfrm>
          <a:custGeom>
            <a:avLst/>
            <a:gdLst/>
            <a:ahLst/>
            <a:cxnLst/>
            <a:rect l="l" t="t" r="r" b="b"/>
            <a:pathLst>
              <a:path w="6827338" h="4557248">
                <a:moveTo>
                  <a:pt x="0" y="0"/>
                </a:moveTo>
                <a:lnTo>
                  <a:pt x="6827338" y="0"/>
                </a:lnTo>
                <a:lnTo>
                  <a:pt x="6827338" y="4557248"/>
                </a:lnTo>
                <a:lnTo>
                  <a:pt x="0" y="4557248"/>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12386562" y="3102803"/>
            <a:ext cx="4343400" cy="1547745"/>
          </a:xfrm>
          <a:prstGeom prst="rect">
            <a:avLst/>
          </a:prstGeom>
        </p:spPr>
        <p:txBody>
          <a:bodyPr lIns="0" tIns="0" rIns="0" bIns="0" rtlCol="0" anchor="t">
            <a:spAutoFit/>
          </a:bodyPr>
          <a:lstStyle/>
          <a:p>
            <a:pPr algn="ctr">
              <a:lnSpc>
                <a:spcPts val="9000"/>
              </a:lnSpc>
            </a:pPr>
            <a:r>
              <a:rPr lang="en-US" sz="3600">
                <a:solidFill>
                  <a:srgbClr val="006000"/>
                </a:solidFill>
                <a:latin typeface="Rockwell"/>
              </a:rPr>
              <a:t>Loon Clan</a:t>
            </a:r>
          </a:p>
        </p:txBody>
      </p:sp>
      <p:grpSp>
        <p:nvGrpSpPr>
          <p:cNvPr id="11" name="Group 11"/>
          <p:cNvGrpSpPr/>
          <p:nvPr/>
        </p:nvGrpSpPr>
        <p:grpSpPr>
          <a:xfrm>
            <a:off x="2387859" y="3987574"/>
            <a:ext cx="8018972" cy="5390047"/>
            <a:chOff x="0" y="0"/>
            <a:chExt cx="11010618" cy="6257483"/>
          </a:xfrm>
        </p:grpSpPr>
        <p:sp>
          <p:nvSpPr>
            <p:cNvPr id="12" name="Freeform 12"/>
            <p:cNvSpPr/>
            <p:nvPr/>
          </p:nvSpPr>
          <p:spPr>
            <a:xfrm>
              <a:off x="0" y="0"/>
              <a:ext cx="11010618" cy="6257483"/>
            </a:xfrm>
            <a:custGeom>
              <a:avLst/>
              <a:gdLst/>
              <a:ahLst/>
              <a:cxnLst/>
              <a:rect l="l" t="t" r="r" b="b"/>
              <a:pathLst>
                <a:path w="11010618" h="6257482">
                  <a:moveTo>
                    <a:pt x="0" y="0"/>
                  </a:moveTo>
                  <a:lnTo>
                    <a:pt x="11010618" y="0"/>
                  </a:lnTo>
                  <a:lnTo>
                    <a:pt x="11010618" y="6257482"/>
                  </a:lnTo>
                  <a:lnTo>
                    <a:pt x="0" y="6257482"/>
                  </a:lnTo>
                  <a:close/>
                </a:path>
              </a:pathLst>
            </a:custGeom>
            <a:solidFill>
              <a:srgbClr val="C29A74">
                <a:alpha val="6667"/>
              </a:srgbClr>
            </a:solidFill>
          </p:spPr>
          <p:txBody>
            <a:bodyPr/>
            <a:lstStyle/>
            <a:p>
              <a:endParaRPr lang="en-US"/>
            </a:p>
          </p:txBody>
        </p:sp>
      </p:grpSp>
      <p:sp>
        <p:nvSpPr>
          <p:cNvPr id="13" name="TextBox 8">
            <a:extLst>
              <a:ext uri="{FF2B5EF4-FFF2-40B4-BE49-F238E27FC236}">
                <a16:creationId xmlns:a16="http://schemas.microsoft.com/office/drawing/2014/main" id="{E1CBF59A-3947-992B-64C4-9CB80224D591}"/>
              </a:ext>
            </a:extLst>
          </p:cNvPr>
          <p:cNvSpPr txBox="1"/>
          <p:nvPr/>
        </p:nvSpPr>
        <p:spPr>
          <a:xfrm>
            <a:off x="2514600" y="9784720"/>
            <a:ext cx="18288000" cy="269304"/>
          </a:xfrm>
          <a:prstGeom prst="rect">
            <a:avLst/>
          </a:prstGeom>
        </p:spPr>
        <p:txBody>
          <a:bodyPr wrap="square" lIns="0" tIns="0" rIns="0" bIns="0" rtlCol="0" anchor="t">
            <a:spAutoFit/>
          </a:bodyPr>
          <a:lstStyle/>
          <a:p>
            <a:pPr algn="l">
              <a:lnSpc>
                <a:spcPts val="2160"/>
              </a:lnSpc>
            </a:pPr>
            <a:r>
              <a:rPr lang="en-US" sz="1800" spc="16" dirty="0" err="1">
                <a:solidFill>
                  <a:srgbClr val="000000"/>
                </a:solidFill>
                <a:latin typeface="TT Rounds Condensed"/>
              </a:rPr>
              <a:t>ElbowLakeCentre.ca</a:t>
            </a:r>
            <a:r>
              <a:rPr lang="en-US" sz="1800" spc="16" dirty="0">
                <a:solidFill>
                  <a:srgbClr val="000000"/>
                </a:solidFill>
                <a:latin typeface="TT Rounds Condensed"/>
              </a:rPr>
              <a:t>		  			                                                                                     © Queen’s University Biological Station (QUBS), 2023</a:t>
            </a:r>
          </a:p>
        </p:txBody>
      </p:sp>
      <p:sp>
        <p:nvSpPr>
          <p:cNvPr id="14" name="Freeform 15">
            <a:extLst>
              <a:ext uri="{FF2B5EF4-FFF2-40B4-BE49-F238E27FC236}">
                <a16:creationId xmlns:a16="http://schemas.microsoft.com/office/drawing/2014/main" id="{6BE621D3-78F0-FCFE-6BAC-0C0F4347B2B8}"/>
              </a:ext>
            </a:extLst>
          </p:cNvPr>
          <p:cNvSpPr/>
          <p:nvPr/>
        </p:nvSpPr>
        <p:spPr>
          <a:xfrm>
            <a:off x="2315521" y="-28575"/>
            <a:ext cx="14850003" cy="2282765"/>
          </a:xfrm>
          <a:custGeom>
            <a:avLst/>
            <a:gdLst/>
            <a:ahLst/>
            <a:cxnLst/>
            <a:rect l="l" t="t" r="r" b="b"/>
            <a:pathLst>
              <a:path w="14850003" h="1969898">
                <a:moveTo>
                  <a:pt x="0" y="0"/>
                </a:moveTo>
                <a:lnTo>
                  <a:pt x="14850003" y="0"/>
                </a:lnTo>
                <a:lnTo>
                  <a:pt x="14850003" y="1969898"/>
                </a:lnTo>
                <a:lnTo>
                  <a:pt x="0" y="1969898"/>
                </a:lnTo>
                <a:lnTo>
                  <a:pt x="0" y="0"/>
                </a:lnTo>
                <a:close/>
              </a:path>
            </a:pathLst>
          </a:custGeom>
          <a:blipFill>
            <a:blip r:embed="rId4"/>
            <a:stretch>
              <a:fillRect t="1145" b="5724"/>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328598" y="2668208"/>
            <a:ext cx="9112584" cy="6803288"/>
          </a:xfrm>
          <a:custGeom>
            <a:avLst/>
            <a:gdLst/>
            <a:ahLst/>
            <a:cxnLst/>
            <a:rect l="l" t="t" r="r" b="b"/>
            <a:pathLst>
              <a:path w="9112584" h="6803288">
                <a:moveTo>
                  <a:pt x="0" y="0"/>
                </a:moveTo>
                <a:lnTo>
                  <a:pt x="9112584" y="0"/>
                </a:lnTo>
                <a:lnTo>
                  <a:pt x="9112584" y="6803288"/>
                </a:lnTo>
                <a:lnTo>
                  <a:pt x="0" y="68032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9454282" y="3383027"/>
            <a:ext cx="8047531" cy="4556504"/>
          </a:xfrm>
          <a:prstGeom prst="rect">
            <a:avLst/>
          </a:prstGeom>
        </p:spPr>
        <p:txBody>
          <a:bodyPr lIns="0" tIns="0" rIns="0" bIns="0" rtlCol="0" anchor="t">
            <a:spAutoFit/>
          </a:bodyPr>
          <a:lstStyle/>
          <a:p>
            <a:pPr algn="l">
              <a:lnSpc>
                <a:spcPts val="4500"/>
              </a:lnSpc>
            </a:pPr>
            <a:endParaRPr/>
          </a:p>
          <a:p>
            <a:pPr marL="433705" lvl="1" indent="-216535">
              <a:lnSpc>
                <a:spcPts val="4500"/>
              </a:lnSpc>
              <a:buFont typeface="Arial"/>
              <a:buChar char="•"/>
            </a:pPr>
            <a:r>
              <a:rPr lang="en-US" sz="2800" spc="30">
                <a:solidFill>
                  <a:srgbClr val="000000"/>
                </a:solidFill>
                <a:latin typeface="Times New Roman"/>
              </a:rPr>
              <a:t>Gifted mediators, planners, and thinkers.</a:t>
            </a:r>
          </a:p>
          <a:p>
            <a:pPr marL="217170" lvl="1" algn="l">
              <a:lnSpc>
                <a:spcPts val="4500"/>
              </a:lnSpc>
            </a:pPr>
            <a:endParaRPr lang="en-US" sz="2800" spc="30">
              <a:solidFill>
                <a:srgbClr val="000000"/>
              </a:solidFill>
              <a:latin typeface="Times New Roman"/>
              <a:cs typeface="Times New Roman"/>
            </a:endParaRPr>
          </a:p>
          <a:p>
            <a:pPr marL="433705" lvl="1" indent="-216535" algn="l">
              <a:lnSpc>
                <a:spcPts val="4500"/>
              </a:lnSpc>
              <a:buFont typeface="Arial"/>
              <a:buChar char="•"/>
            </a:pPr>
            <a:r>
              <a:rPr lang="en-US" sz="2800" spc="30">
                <a:solidFill>
                  <a:srgbClr val="000000"/>
                </a:solidFill>
                <a:latin typeface="Times New Roman"/>
              </a:rPr>
              <a:t>Fish Clan people are intellectual and have the strength of resolving differences of opinions. </a:t>
            </a:r>
            <a:endParaRPr lang="en-US" sz="2800" spc="30">
              <a:solidFill>
                <a:srgbClr val="000000"/>
              </a:solidFill>
              <a:latin typeface="Times New Roman"/>
              <a:cs typeface="Times New Roman"/>
            </a:endParaRPr>
          </a:p>
          <a:p>
            <a:pPr marL="434340" lvl="1" indent="-217170">
              <a:lnSpc>
                <a:spcPts val="4500"/>
              </a:lnSpc>
              <a:buFont typeface="Arial"/>
              <a:buChar char="•"/>
            </a:pPr>
            <a:endParaRPr lang="en-US" sz="2800" spc="30">
              <a:solidFill>
                <a:srgbClr val="000000"/>
              </a:solidFill>
              <a:latin typeface="Times New Roman"/>
            </a:endParaRPr>
          </a:p>
          <a:p>
            <a:pPr marL="434340" lvl="1" indent="-217170" algn="l">
              <a:lnSpc>
                <a:spcPts val="4500"/>
              </a:lnSpc>
              <a:buFont typeface="Arial"/>
              <a:buChar char="•"/>
            </a:pPr>
            <a:r>
              <a:rPr lang="en-US" sz="2800" spc="30">
                <a:solidFill>
                  <a:srgbClr val="000000"/>
                </a:solidFill>
                <a:latin typeface="Times New Roman"/>
              </a:rPr>
              <a:t>Politicians would ask members of the Fish Clan for advice and guidance on how to settle disputes.</a:t>
            </a:r>
            <a:endParaRPr lang="en-US" sz="2800" spc="30">
              <a:solidFill>
                <a:srgbClr val="000000"/>
              </a:solidFill>
              <a:latin typeface="Times New Roman"/>
              <a:cs typeface="Times New Roman"/>
            </a:endParaRPr>
          </a:p>
        </p:txBody>
      </p:sp>
      <p:sp>
        <p:nvSpPr>
          <p:cNvPr id="5" name="TextBox 5"/>
          <p:cNvSpPr txBox="1"/>
          <p:nvPr/>
        </p:nvSpPr>
        <p:spPr>
          <a:xfrm>
            <a:off x="11776062" y="2368587"/>
            <a:ext cx="3562620" cy="1095403"/>
          </a:xfrm>
          <a:prstGeom prst="rect">
            <a:avLst/>
          </a:prstGeom>
        </p:spPr>
        <p:txBody>
          <a:bodyPr lIns="0" tIns="0" rIns="0" bIns="0" rtlCol="0" anchor="t">
            <a:spAutoFit/>
          </a:bodyPr>
          <a:lstStyle/>
          <a:p>
            <a:pPr algn="l">
              <a:lnSpc>
                <a:spcPts val="4500"/>
              </a:lnSpc>
            </a:pPr>
            <a:endParaRPr/>
          </a:p>
          <a:p>
            <a:pPr algn="l">
              <a:lnSpc>
                <a:spcPts val="4500"/>
              </a:lnSpc>
            </a:pPr>
            <a:r>
              <a:rPr lang="en-US" sz="5400" spc="30">
                <a:solidFill>
                  <a:srgbClr val="006000"/>
                </a:solidFill>
                <a:latin typeface="Rockwell Bold"/>
              </a:rPr>
              <a:t>Mediators</a:t>
            </a:r>
          </a:p>
        </p:txBody>
      </p:sp>
      <p:sp>
        <p:nvSpPr>
          <p:cNvPr id="7" name="Freeform 7"/>
          <p:cNvSpPr/>
          <p:nvPr/>
        </p:nvSpPr>
        <p:spPr>
          <a:xfrm>
            <a:off x="1101254" y="3853441"/>
            <a:ext cx="7413355" cy="5618055"/>
          </a:xfrm>
          <a:custGeom>
            <a:avLst/>
            <a:gdLst/>
            <a:ahLst/>
            <a:cxnLst/>
            <a:rect l="l" t="t" r="r" b="b"/>
            <a:pathLst>
              <a:path w="7413355" h="5618055">
                <a:moveTo>
                  <a:pt x="0" y="0"/>
                </a:moveTo>
                <a:lnTo>
                  <a:pt x="7413355" y="0"/>
                </a:lnTo>
                <a:lnTo>
                  <a:pt x="7413355" y="5618055"/>
                </a:lnTo>
                <a:lnTo>
                  <a:pt x="0" y="5618055"/>
                </a:lnTo>
                <a:lnTo>
                  <a:pt x="0" y="0"/>
                </a:lnTo>
                <a:close/>
              </a:path>
            </a:pathLst>
          </a:custGeom>
          <a:blipFill>
            <a:blip r:embed="rId5"/>
            <a:stretch>
              <a:fillRect r="-13745"/>
            </a:stretch>
          </a:blipFill>
        </p:spPr>
        <p:txBody>
          <a:bodyPr/>
          <a:lstStyle/>
          <a:p>
            <a:endParaRPr lang="en-US"/>
          </a:p>
        </p:txBody>
      </p:sp>
      <p:sp>
        <p:nvSpPr>
          <p:cNvPr id="8" name="TextBox 8"/>
          <p:cNvSpPr txBox="1"/>
          <p:nvPr/>
        </p:nvSpPr>
        <p:spPr>
          <a:xfrm>
            <a:off x="598746" y="2344358"/>
            <a:ext cx="7915863" cy="1407608"/>
          </a:xfrm>
          <a:prstGeom prst="rect">
            <a:avLst/>
          </a:prstGeom>
        </p:spPr>
        <p:txBody>
          <a:bodyPr lIns="0" tIns="0" rIns="0" bIns="0" rtlCol="0" anchor="t">
            <a:spAutoFit/>
          </a:bodyPr>
          <a:lstStyle/>
          <a:p>
            <a:pPr algn="ctr">
              <a:lnSpc>
                <a:spcPts val="9360"/>
              </a:lnSpc>
            </a:pPr>
            <a:r>
              <a:rPr lang="en-US" sz="6000">
                <a:solidFill>
                  <a:srgbClr val="000000"/>
                </a:solidFill>
                <a:latin typeface="Rockwell"/>
              </a:rPr>
              <a:t>Giigoonh Dodem</a:t>
            </a:r>
          </a:p>
        </p:txBody>
      </p:sp>
      <p:sp>
        <p:nvSpPr>
          <p:cNvPr id="9" name="TextBox 9"/>
          <p:cNvSpPr txBox="1"/>
          <p:nvPr/>
        </p:nvSpPr>
        <p:spPr>
          <a:xfrm>
            <a:off x="2775368" y="2940115"/>
            <a:ext cx="3562620" cy="1547745"/>
          </a:xfrm>
          <a:prstGeom prst="rect">
            <a:avLst/>
          </a:prstGeom>
        </p:spPr>
        <p:txBody>
          <a:bodyPr lIns="0" tIns="0" rIns="0" bIns="0" rtlCol="0" anchor="t">
            <a:spAutoFit/>
          </a:bodyPr>
          <a:lstStyle/>
          <a:p>
            <a:pPr algn="ctr">
              <a:lnSpc>
                <a:spcPts val="9000"/>
              </a:lnSpc>
            </a:pPr>
            <a:r>
              <a:rPr lang="en-US" sz="3600">
                <a:solidFill>
                  <a:srgbClr val="006000"/>
                </a:solidFill>
                <a:latin typeface="Rockwell"/>
              </a:rPr>
              <a:t>Fish Clan</a:t>
            </a:r>
          </a:p>
        </p:txBody>
      </p:sp>
      <p:grpSp>
        <p:nvGrpSpPr>
          <p:cNvPr id="11" name="Group 11"/>
          <p:cNvGrpSpPr/>
          <p:nvPr/>
        </p:nvGrpSpPr>
        <p:grpSpPr>
          <a:xfrm>
            <a:off x="9137265" y="3848443"/>
            <a:ext cx="8448595" cy="5129202"/>
            <a:chOff x="0" y="0"/>
            <a:chExt cx="11010618" cy="6684625"/>
          </a:xfrm>
        </p:grpSpPr>
        <p:sp>
          <p:nvSpPr>
            <p:cNvPr id="12" name="Freeform 12"/>
            <p:cNvSpPr/>
            <p:nvPr/>
          </p:nvSpPr>
          <p:spPr>
            <a:xfrm>
              <a:off x="0" y="0"/>
              <a:ext cx="11010618" cy="6684625"/>
            </a:xfrm>
            <a:custGeom>
              <a:avLst/>
              <a:gdLst/>
              <a:ahLst/>
              <a:cxnLst/>
              <a:rect l="l" t="t" r="r" b="b"/>
              <a:pathLst>
                <a:path w="11010618" h="6684625">
                  <a:moveTo>
                    <a:pt x="0" y="0"/>
                  </a:moveTo>
                  <a:lnTo>
                    <a:pt x="11010618" y="0"/>
                  </a:lnTo>
                  <a:lnTo>
                    <a:pt x="11010618" y="6684625"/>
                  </a:lnTo>
                  <a:lnTo>
                    <a:pt x="0" y="6684625"/>
                  </a:lnTo>
                  <a:close/>
                </a:path>
              </a:pathLst>
            </a:custGeom>
            <a:solidFill>
              <a:srgbClr val="C29A74">
                <a:alpha val="6667"/>
              </a:srgbClr>
            </a:solidFill>
          </p:spPr>
          <p:txBody>
            <a:bodyPr/>
            <a:lstStyle/>
            <a:p>
              <a:endParaRPr lang="en-US"/>
            </a:p>
          </p:txBody>
        </p:sp>
      </p:grpSp>
      <p:sp>
        <p:nvSpPr>
          <p:cNvPr id="13" name="TextBox 8">
            <a:extLst>
              <a:ext uri="{FF2B5EF4-FFF2-40B4-BE49-F238E27FC236}">
                <a16:creationId xmlns:a16="http://schemas.microsoft.com/office/drawing/2014/main" id="{F9AF9459-13F0-A02A-DAEA-70C7DE1D2603}"/>
              </a:ext>
            </a:extLst>
          </p:cNvPr>
          <p:cNvSpPr txBox="1"/>
          <p:nvPr/>
        </p:nvSpPr>
        <p:spPr>
          <a:xfrm>
            <a:off x="609600" y="9639300"/>
            <a:ext cx="18288000" cy="269304"/>
          </a:xfrm>
          <a:prstGeom prst="rect">
            <a:avLst/>
          </a:prstGeom>
        </p:spPr>
        <p:txBody>
          <a:bodyPr wrap="square" lIns="0" tIns="0" rIns="0" bIns="0" rtlCol="0" anchor="t">
            <a:spAutoFit/>
          </a:bodyPr>
          <a:lstStyle/>
          <a:p>
            <a:pPr algn="l">
              <a:lnSpc>
                <a:spcPts val="2160"/>
              </a:lnSpc>
            </a:pPr>
            <a:r>
              <a:rPr lang="en-US" sz="1800" spc="16" dirty="0" err="1">
                <a:solidFill>
                  <a:srgbClr val="000000"/>
                </a:solidFill>
                <a:latin typeface="TT Rounds Condensed"/>
              </a:rPr>
              <a:t>ElbowLakeCentre.ca</a:t>
            </a:r>
            <a:r>
              <a:rPr lang="en-US" sz="1800" spc="16" dirty="0">
                <a:solidFill>
                  <a:srgbClr val="000000"/>
                </a:solidFill>
                <a:latin typeface="TT Rounds Condensed"/>
              </a:rPr>
              <a:t>		  				                                                                                     © Queen’s University Biological Station (QUBS), 2023</a:t>
            </a:r>
          </a:p>
        </p:txBody>
      </p:sp>
      <p:sp>
        <p:nvSpPr>
          <p:cNvPr id="14" name="Freeform 15">
            <a:extLst>
              <a:ext uri="{FF2B5EF4-FFF2-40B4-BE49-F238E27FC236}">
                <a16:creationId xmlns:a16="http://schemas.microsoft.com/office/drawing/2014/main" id="{BBD92C5C-8499-7E21-B309-6EB04B81A746}"/>
              </a:ext>
            </a:extLst>
          </p:cNvPr>
          <p:cNvSpPr/>
          <p:nvPr/>
        </p:nvSpPr>
        <p:spPr>
          <a:xfrm>
            <a:off x="2315521" y="-28575"/>
            <a:ext cx="14850003" cy="2282765"/>
          </a:xfrm>
          <a:custGeom>
            <a:avLst/>
            <a:gdLst/>
            <a:ahLst/>
            <a:cxnLst/>
            <a:rect l="l" t="t" r="r" b="b"/>
            <a:pathLst>
              <a:path w="14850003" h="1969898">
                <a:moveTo>
                  <a:pt x="0" y="0"/>
                </a:moveTo>
                <a:lnTo>
                  <a:pt x="14850003" y="0"/>
                </a:lnTo>
                <a:lnTo>
                  <a:pt x="14850003" y="1969898"/>
                </a:lnTo>
                <a:lnTo>
                  <a:pt x="0" y="1969898"/>
                </a:lnTo>
                <a:lnTo>
                  <a:pt x="0" y="0"/>
                </a:lnTo>
                <a:close/>
              </a:path>
            </a:pathLst>
          </a:custGeom>
          <a:blipFill>
            <a:blip r:embed="rId6"/>
            <a:stretch>
              <a:fillRect t="1145" b="5724"/>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4542428" y="3826072"/>
            <a:ext cx="11058512" cy="2468047"/>
            <a:chOff x="0" y="0"/>
            <a:chExt cx="14744683" cy="3290729"/>
          </a:xfrm>
        </p:grpSpPr>
        <p:sp>
          <p:nvSpPr>
            <p:cNvPr id="3" name="Freeform 3"/>
            <p:cNvSpPr/>
            <p:nvPr/>
          </p:nvSpPr>
          <p:spPr>
            <a:xfrm>
              <a:off x="0" y="0"/>
              <a:ext cx="14744700" cy="3290697"/>
            </a:xfrm>
            <a:custGeom>
              <a:avLst/>
              <a:gdLst/>
              <a:ahLst/>
              <a:cxnLst/>
              <a:rect l="l" t="t" r="r" b="b"/>
              <a:pathLst>
                <a:path w="14744700" h="3290697">
                  <a:moveTo>
                    <a:pt x="0" y="0"/>
                  </a:moveTo>
                  <a:lnTo>
                    <a:pt x="14744700" y="0"/>
                  </a:lnTo>
                  <a:lnTo>
                    <a:pt x="14744700" y="3290697"/>
                  </a:lnTo>
                  <a:lnTo>
                    <a:pt x="0" y="3290697"/>
                  </a:lnTo>
                  <a:close/>
                </a:path>
              </a:pathLst>
            </a:custGeom>
            <a:solidFill>
              <a:srgbClr val="183B23">
                <a:alpha val="49804"/>
              </a:srgbClr>
            </a:solidFill>
          </p:spPr>
          <p:txBody>
            <a:bodyPr/>
            <a:lstStyle/>
            <a:p>
              <a:endParaRPr lang="en-US"/>
            </a:p>
          </p:txBody>
        </p:sp>
      </p:grpSp>
      <p:sp>
        <p:nvSpPr>
          <p:cNvPr id="4" name="TextBox 4"/>
          <p:cNvSpPr txBox="1"/>
          <p:nvPr/>
        </p:nvSpPr>
        <p:spPr>
          <a:xfrm>
            <a:off x="10845599" y="2209184"/>
            <a:ext cx="7135275" cy="1604995"/>
          </a:xfrm>
          <a:prstGeom prst="rect">
            <a:avLst/>
          </a:prstGeom>
        </p:spPr>
        <p:txBody>
          <a:bodyPr lIns="0" tIns="0" rIns="0" bIns="0" rtlCol="0" anchor="t">
            <a:spAutoFit/>
          </a:bodyPr>
          <a:lstStyle/>
          <a:p>
            <a:pPr algn="ctr">
              <a:lnSpc>
                <a:spcPts val="10140"/>
              </a:lnSpc>
            </a:pPr>
            <a:r>
              <a:rPr lang="en-US" sz="6000">
                <a:solidFill>
                  <a:srgbClr val="000000"/>
                </a:solidFill>
                <a:latin typeface="Rockwell"/>
              </a:rPr>
              <a:t>Makwa Dodem</a:t>
            </a:r>
          </a:p>
        </p:txBody>
      </p:sp>
      <p:sp>
        <p:nvSpPr>
          <p:cNvPr id="5" name="TextBox 5"/>
          <p:cNvSpPr txBox="1"/>
          <p:nvPr/>
        </p:nvSpPr>
        <p:spPr>
          <a:xfrm>
            <a:off x="2928671" y="3636072"/>
            <a:ext cx="7135275" cy="4684744"/>
          </a:xfrm>
          <a:prstGeom prst="rect">
            <a:avLst/>
          </a:prstGeom>
        </p:spPr>
        <p:txBody>
          <a:bodyPr lIns="0" tIns="0" rIns="0" bIns="0" rtlCol="0" anchor="t">
            <a:spAutoFit/>
          </a:bodyPr>
          <a:lstStyle/>
          <a:p>
            <a:pPr algn="l">
              <a:lnSpc>
                <a:spcPts val="4050"/>
              </a:lnSpc>
            </a:pPr>
            <a:endParaRPr/>
          </a:p>
          <a:p>
            <a:pPr marL="434340" lvl="1" indent="-217170" algn="l">
              <a:lnSpc>
                <a:spcPts val="4050"/>
              </a:lnSpc>
              <a:buFont typeface="Arial"/>
              <a:buChar char="•"/>
            </a:pPr>
            <a:r>
              <a:rPr lang="en-US" sz="2800" spc="27">
                <a:solidFill>
                  <a:srgbClr val="688E67"/>
                </a:solidFill>
                <a:latin typeface="Times New Roman"/>
              </a:rPr>
              <a:t>Play a role in the health and security of the community. </a:t>
            </a:r>
            <a:endParaRPr lang="en-US" sz="2800" spc="27">
              <a:solidFill>
                <a:srgbClr val="688E67"/>
              </a:solidFill>
              <a:latin typeface="Times New Roman"/>
              <a:cs typeface="Times New Roman"/>
            </a:endParaRPr>
          </a:p>
          <a:p>
            <a:pPr marL="217170" lvl="1">
              <a:lnSpc>
                <a:spcPts val="4050"/>
              </a:lnSpc>
            </a:pPr>
            <a:endParaRPr lang="en-US" sz="2800" spc="27">
              <a:solidFill>
                <a:srgbClr val="688E67"/>
              </a:solidFill>
              <a:latin typeface="Times New Roman"/>
              <a:cs typeface="Times New Roman"/>
            </a:endParaRPr>
          </a:p>
          <a:p>
            <a:pPr marL="434340" lvl="1" indent="-217170" algn="l">
              <a:lnSpc>
                <a:spcPts val="4050"/>
              </a:lnSpc>
              <a:buFont typeface="Arial"/>
              <a:buChar char="•"/>
            </a:pPr>
            <a:r>
              <a:rPr lang="en-US" sz="2800" spc="27">
                <a:solidFill>
                  <a:srgbClr val="688E67"/>
                </a:solidFill>
                <a:latin typeface="Times New Roman"/>
              </a:rPr>
              <a:t>Bear clan members are thoroughly knowledgeable about plants, berries, roots, and bark medicines (Jacobson, 2012).</a:t>
            </a:r>
            <a:endParaRPr lang="en-US" sz="2800" spc="27">
              <a:solidFill>
                <a:srgbClr val="688E67"/>
              </a:solidFill>
              <a:latin typeface="Times New Roman"/>
              <a:cs typeface="Times New Roman"/>
            </a:endParaRPr>
          </a:p>
          <a:p>
            <a:pPr marL="434340" lvl="1" indent="-217170">
              <a:lnSpc>
                <a:spcPts val="4050"/>
              </a:lnSpc>
              <a:buFont typeface="Arial"/>
              <a:buChar char="•"/>
            </a:pPr>
            <a:endParaRPr lang="en-US" sz="2800" spc="27">
              <a:solidFill>
                <a:srgbClr val="688E67"/>
              </a:solidFill>
              <a:latin typeface="Times New Roman"/>
            </a:endParaRPr>
          </a:p>
          <a:p>
            <a:pPr marL="434340" lvl="1" indent="-217170" algn="l">
              <a:lnSpc>
                <a:spcPts val="4050"/>
              </a:lnSpc>
              <a:buFont typeface="Arial"/>
              <a:buChar char="•"/>
            </a:pPr>
            <a:r>
              <a:rPr lang="en-US" sz="2800" spc="27">
                <a:solidFill>
                  <a:srgbClr val="688E67"/>
                </a:solidFill>
                <a:latin typeface="Times New Roman"/>
              </a:rPr>
              <a:t>Known as the </a:t>
            </a:r>
            <a:r>
              <a:rPr lang="en-US" sz="2800" spc="27">
                <a:solidFill>
                  <a:srgbClr val="688E67"/>
                </a:solidFill>
                <a:latin typeface="Times New Roman Bold"/>
              </a:rPr>
              <a:t>medicine people.</a:t>
            </a:r>
            <a:endParaRPr lang="en-US" sz="2800" spc="27">
              <a:solidFill>
                <a:srgbClr val="688E67"/>
              </a:solidFill>
              <a:latin typeface="Times New Roman Bold"/>
              <a:cs typeface="Times New Roman Bold"/>
            </a:endParaRPr>
          </a:p>
        </p:txBody>
      </p:sp>
      <p:sp>
        <p:nvSpPr>
          <p:cNvPr id="6" name="TextBox 6"/>
          <p:cNvSpPr txBox="1"/>
          <p:nvPr/>
        </p:nvSpPr>
        <p:spPr>
          <a:xfrm>
            <a:off x="12496799" y="2985092"/>
            <a:ext cx="3832874" cy="1547745"/>
          </a:xfrm>
          <a:prstGeom prst="rect">
            <a:avLst/>
          </a:prstGeom>
        </p:spPr>
        <p:txBody>
          <a:bodyPr lIns="0" tIns="0" rIns="0" bIns="0" rtlCol="0" anchor="t">
            <a:spAutoFit/>
          </a:bodyPr>
          <a:lstStyle/>
          <a:p>
            <a:pPr algn="ctr">
              <a:lnSpc>
                <a:spcPts val="9000"/>
              </a:lnSpc>
            </a:pPr>
            <a:r>
              <a:rPr lang="en-US" sz="3600">
                <a:solidFill>
                  <a:srgbClr val="006000"/>
                </a:solidFill>
                <a:latin typeface="Rockwell"/>
              </a:rPr>
              <a:t>Bear Clan</a:t>
            </a:r>
          </a:p>
        </p:txBody>
      </p:sp>
      <p:sp>
        <p:nvSpPr>
          <p:cNvPr id="8" name="Freeform 8"/>
          <p:cNvSpPr/>
          <p:nvPr/>
        </p:nvSpPr>
        <p:spPr>
          <a:xfrm>
            <a:off x="11081568" y="4170340"/>
            <a:ext cx="6663336" cy="4439448"/>
          </a:xfrm>
          <a:custGeom>
            <a:avLst/>
            <a:gdLst/>
            <a:ahLst/>
            <a:cxnLst/>
            <a:rect l="l" t="t" r="r" b="b"/>
            <a:pathLst>
              <a:path w="6663336" h="4439448">
                <a:moveTo>
                  <a:pt x="0" y="0"/>
                </a:moveTo>
                <a:lnTo>
                  <a:pt x="6663337" y="0"/>
                </a:lnTo>
                <a:lnTo>
                  <a:pt x="6663337" y="4439448"/>
                </a:lnTo>
                <a:lnTo>
                  <a:pt x="0" y="4439448"/>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4845225" y="2990645"/>
            <a:ext cx="3302167" cy="518322"/>
          </a:xfrm>
          <a:prstGeom prst="rect">
            <a:avLst/>
          </a:prstGeom>
        </p:spPr>
        <p:txBody>
          <a:bodyPr lIns="0" tIns="0" rIns="0" bIns="0" rtlCol="0" anchor="t">
            <a:spAutoFit/>
          </a:bodyPr>
          <a:lstStyle/>
          <a:p>
            <a:pPr algn="l">
              <a:lnSpc>
                <a:spcPts val="4500"/>
              </a:lnSpc>
            </a:pPr>
            <a:r>
              <a:rPr lang="en-US" sz="5400" spc="30">
                <a:solidFill>
                  <a:srgbClr val="006000"/>
                </a:solidFill>
                <a:latin typeface="Rockwell Bold"/>
              </a:rPr>
              <a:t>Healers</a:t>
            </a:r>
          </a:p>
        </p:txBody>
      </p:sp>
      <p:grpSp>
        <p:nvGrpSpPr>
          <p:cNvPr id="11" name="Group 11"/>
          <p:cNvGrpSpPr/>
          <p:nvPr/>
        </p:nvGrpSpPr>
        <p:grpSpPr>
          <a:xfrm>
            <a:off x="2752333" y="4111440"/>
            <a:ext cx="8018972" cy="4557290"/>
            <a:chOff x="0" y="0"/>
            <a:chExt cx="11010618" cy="6257482"/>
          </a:xfrm>
        </p:grpSpPr>
        <p:sp>
          <p:nvSpPr>
            <p:cNvPr id="12" name="Freeform 12"/>
            <p:cNvSpPr/>
            <p:nvPr/>
          </p:nvSpPr>
          <p:spPr>
            <a:xfrm>
              <a:off x="0" y="0"/>
              <a:ext cx="11010618" cy="6257482"/>
            </a:xfrm>
            <a:custGeom>
              <a:avLst/>
              <a:gdLst/>
              <a:ahLst/>
              <a:cxnLst/>
              <a:rect l="l" t="t" r="r" b="b"/>
              <a:pathLst>
                <a:path w="11010618" h="6257482">
                  <a:moveTo>
                    <a:pt x="0" y="0"/>
                  </a:moveTo>
                  <a:lnTo>
                    <a:pt x="11010618" y="0"/>
                  </a:lnTo>
                  <a:lnTo>
                    <a:pt x="11010618" y="6257482"/>
                  </a:lnTo>
                  <a:lnTo>
                    <a:pt x="0" y="6257482"/>
                  </a:lnTo>
                  <a:close/>
                </a:path>
              </a:pathLst>
            </a:custGeom>
            <a:solidFill>
              <a:srgbClr val="C29A74">
                <a:alpha val="6667"/>
              </a:srgbClr>
            </a:solidFill>
          </p:spPr>
          <p:txBody>
            <a:bodyPr/>
            <a:lstStyle/>
            <a:p>
              <a:endParaRPr lang="en-US"/>
            </a:p>
          </p:txBody>
        </p:sp>
      </p:grpSp>
      <p:sp>
        <p:nvSpPr>
          <p:cNvPr id="13" name="TextBox 8">
            <a:extLst>
              <a:ext uri="{FF2B5EF4-FFF2-40B4-BE49-F238E27FC236}">
                <a16:creationId xmlns:a16="http://schemas.microsoft.com/office/drawing/2014/main" id="{4075C6AE-FD60-3DBA-D061-450D7C770A57}"/>
              </a:ext>
            </a:extLst>
          </p:cNvPr>
          <p:cNvSpPr txBox="1"/>
          <p:nvPr/>
        </p:nvSpPr>
        <p:spPr>
          <a:xfrm>
            <a:off x="2362200" y="9651554"/>
            <a:ext cx="18288000" cy="269304"/>
          </a:xfrm>
          <a:prstGeom prst="rect">
            <a:avLst/>
          </a:prstGeom>
        </p:spPr>
        <p:txBody>
          <a:bodyPr wrap="square" lIns="0" tIns="0" rIns="0" bIns="0" rtlCol="0" anchor="t">
            <a:spAutoFit/>
          </a:bodyPr>
          <a:lstStyle/>
          <a:p>
            <a:pPr algn="l">
              <a:lnSpc>
                <a:spcPts val="2160"/>
              </a:lnSpc>
            </a:pPr>
            <a:r>
              <a:rPr lang="en-US" sz="1800" spc="16" dirty="0" err="1">
                <a:solidFill>
                  <a:srgbClr val="000000"/>
                </a:solidFill>
                <a:latin typeface="TT Rounds Condensed"/>
              </a:rPr>
              <a:t>ElbowLakeCentre.ca</a:t>
            </a:r>
            <a:r>
              <a:rPr lang="en-US" sz="1800" spc="16" dirty="0">
                <a:solidFill>
                  <a:srgbClr val="000000"/>
                </a:solidFill>
                <a:latin typeface="TT Rounds Condensed"/>
              </a:rPr>
              <a:t>		  		</a:t>
            </a:r>
            <a:r>
              <a:rPr lang="en-US" spc="16" dirty="0">
                <a:solidFill>
                  <a:srgbClr val="000000"/>
                </a:solidFill>
                <a:latin typeface="TT Rounds Condensed"/>
              </a:rPr>
              <a:t>	</a:t>
            </a:r>
            <a:r>
              <a:rPr lang="en-US" sz="1800" spc="16" dirty="0">
                <a:solidFill>
                  <a:srgbClr val="000000"/>
                </a:solidFill>
                <a:latin typeface="TT Rounds Condensed"/>
              </a:rPr>
              <a:t>                                                                                     © Queen’s University Biological Station (QUBS), 2023</a:t>
            </a:r>
          </a:p>
        </p:txBody>
      </p:sp>
      <p:sp>
        <p:nvSpPr>
          <p:cNvPr id="14" name="Freeform 15">
            <a:extLst>
              <a:ext uri="{FF2B5EF4-FFF2-40B4-BE49-F238E27FC236}">
                <a16:creationId xmlns:a16="http://schemas.microsoft.com/office/drawing/2014/main" id="{89C4EC4D-A220-2410-22E5-D283C61E1890}"/>
              </a:ext>
            </a:extLst>
          </p:cNvPr>
          <p:cNvSpPr/>
          <p:nvPr/>
        </p:nvSpPr>
        <p:spPr>
          <a:xfrm>
            <a:off x="2315521" y="-28575"/>
            <a:ext cx="14850003" cy="2282765"/>
          </a:xfrm>
          <a:custGeom>
            <a:avLst/>
            <a:gdLst/>
            <a:ahLst/>
            <a:cxnLst/>
            <a:rect l="l" t="t" r="r" b="b"/>
            <a:pathLst>
              <a:path w="14850003" h="1969898">
                <a:moveTo>
                  <a:pt x="0" y="0"/>
                </a:moveTo>
                <a:lnTo>
                  <a:pt x="14850003" y="0"/>
                </a:lnTo>
                <a:lnTo>
                  <a:pt x="14850003" y="1969898"/>
                </a:lnTo>
                <a:lnTo>
                  <a:pt x="0" y="1969898"/>
                </a:lnTo>
                <a:lnTo>
                  <a:pt x="0" y="0"/>
                </a:lnTo>
                <a:close/>
              </a:path>
            </a:pathLst>
          </a:custGeom>
          <a:blipFill>
            <a:blip r:embed="rId4"/>
            <a:stretch>
              <a:fillRect t="1145" b="5724"/>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991601" y="2705099"/>
            <a:ext cx="8940097" cy="7239001"/>
          </a:xfrm>
          <a:custGeom>
            <a:avLst/>
            <a:gdLst/>
            <a:ahLst/>
            <a:cxnLst/>
            <a:rect l="l" t="t" r="r" b="b"/>
            <a:pathLst>
              <a:path w="8940097" h="7239001">
                <a:moveTo>
                  <a:pt x="0" y="0"/>
                </a:moveTo>
                <a:lnTo>
                  <a:pt x="8940097" y="0"/>
                </a:lnTo>
                <a:lnTo>
                  <a:pt x="8940097" y="7239001"/>
                </a:lnTo>
                <a:lnTo>
                  <a:pt x="0" y="72390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3"/>
          <p:cNvSpPr txBox="1"/>
          <p:nvPr/>
        </p:nvSpPr>
        <p:spPr>
          <a:xfrm>
            <a:off x="0" y="2167623"/>
            <a:ext cx="8940097" cy="1407608"/>
          </a:xfrm>
          <a:prstGeom prst="rect">
            <a:avLst/>
          </a:prstGeom>
        </p:spPr>
        <p:txBody>
          <a:bodyPr lIns="0" tIns="0" rIns="0" bIns="0" rtlCol="0" anchor="t">
            <a:spAutoFit/>
          </a:bodyPr>
          <a:lstStyle/>
          <a:p>
            <a:pPr algn="ctr">
              <a:lnSpc>
                <a:spcPts val="9360"/>
              </a:lnSpc>
            </a:pPr>
            <a:r>
              <a:rPr lang="en-US" sz="6000">
                <a:solidFill>
                  <a:srgbClr val="000000"/>
                </a:solidFill>
                <a:latin typeface="Rockwell"/>
              </a:rPr>
              <a:t>Waabizheshi Dodem</a:t>
            </a:r>
          </a:p>
        </p:txBody>
      </p:sp>
      <p:sp>
        <p:nvSpPr>
          <p:cNvPr id="4" name="TextBox 4"/>
          <p:cNvSpPr txBox="1"/>
          <p:nvPr/>
        </p:nvSpPr>
        <p:spPr>
          <a:xfrm>
            <a:off x="9402136" y="3818802"/>
            <a:ext cx="8403015" cy="6633996"/>
          </a:xfrm>
          <a:prstGeom prst="rect">
            <a:avLst/>
          </a:prstGeom>
        </p:spPr>
        <p:txBody>
          <a:bodyPr lIns="0" tIns="0" rIns="0" bIns="0" rtlCol="0" anchor="t">
            <a:spAutoFit/>
          </a:bodyPr>
          <a:lstStyle/>
          <a:p>
            <a:pPr marL="457200" indent="-457200" algn="l">
              <a:lnSpc>
                <a:spcPts val="4500"/>
              </a:lnSpc>
              <a:buFont typeface="Arial"/>
              <a:buChar char="•"/>
            </a:pPr>
            <a:r>
              <a:rPr lang="en-US" sz="2800" spc="30">
                <a:solidFill>
                  <a:srgbClr val="000000"/>
                </a:solidFill>
                <a:latin typeface="Times New Roman"/>
              </a:rPr>
              <a:t>Members of the Marten Clan are expert hunters and protectors. </a:t>
            </a:r>
            <a:endParaRPr lang="en-US" sz="2800" spc="30">
              <a:solidFill>
                <a:srgbClr val="000000"/>
              </a:solidFill>
              <a:latin typeface="Times New Roman"/>
              <a:cs typeface="Times New Roman"/>
            </a:endParaRPr>
          </a:p>
          <a:p>
            <a:pPr marL="217170" lvl="1">
              <a:lnSpc>
                <a:spcPts val="4320"/>
              </a:lnSpc>
            </a:pPr>
            <a:endParaRPr lang="en-US" sz="2800" spc="30">
              <a:solidFill>
                <a:srgbClr val="000000"/>
              </a:solidFill>
              <a:latin typeface="Times New Roman"/>
              <a:cs typeface="Times New Roman"/>
            </a:endParaRPr>
          </a:p>
          <a:p>
            <a:pPr marL="434340" lvl="1" indent="-217170" algn="l">
              <a:lnSpc>
                <a:spcPts val="4320"/>
              </a:lnSpc>
              <a:buFont typeface="Arial"/>
              <a:buChar char="•"/>
            </a:pPr>
            <a:r>
              <a:rPr lang="en-US" sz="2800" spc="30">
                <a:solidFill>
                  <a:srgbClr val="000000"/>
                </a:solidFill>
                <a:latin typeface="Times New Roman"/>
              </a:rPr>
              <a:t>They are knowledgeable and skilled in tracking their food as well as their enemies.</a:t>
            </a:r>
            <a:endParaRPr lang="en-US" sz="2800" spc="30">
              <a:solidFill>
                <a:srgbClr val="000000"/>
              </a:solidFill>
              <a:latin typeface="Times New Roman"/>
              <a:cs typeface="Times New Roman"/>
            </a:endParaRPr>
          </a:p>
          <a:p>
            <a:pPr marL="217170" lvl="1">
              <a:lnSpc>
                <a:spcPts val="4320"/>
              </a:lnSpc>
            </a:pPr>
            <a:endParaRPr lang="en-US" sz="2800" spc="30">
              <a:solidFill>
                <a:srgbClr val="000000"/>
              </a:solidFill>
              <a:latin typeface="Times New Roman"/>
              <a:cs typeface="Times New Roman"/>
            </a:endParaRPr>
          </a:p>
          <a:p>
            <a:pPr marL="434340" lvl="1" indent="-217170" algn="l">
              <a:lnSpc>
                <a:spcPts val="4320"/>
              </a:lnSpc>
              <a:buFont typeface="Arial"/>
              <a:buChar char="•"/>
            </a:pPr>
            <a:r>
              <a:rPr lang="en-US" sz="2800" spc="30">
                <a:solidFill>
                  <a:srgbClr val="000000"/>
                </a:solidFill>
                <a:latin typeface="Times New Roman"/>
              </a:rPr>
              <a:t>Responsibilities for economic development and planning defense strategies for their community. </a:t>
            </a:r>
            <a:endParaRPr lang="en-US" sz="2800" spc="30">
              <a:solidFill>
                <a:srgbClr val="000000"/>
              </a:solidFill>
              <a:latin typeface="Times New Roman"/>
              <a:cs typeface="Times New Roman"/>
            </a:endParaRPr>
          </a:p>
          <a:p>
            <a:pPr marL="434340" lvl="1" indent="-217170">
              <a:lnSpc>
                <a:spcPts val="4320"/>
              </a:lnSpc>
              <a:buFont typeface="Arial"/>
              <a:buChar char="•"/>
            </a:pPr>
            <a:endParaRPr lang="en-US" sz="2800" spc="30">
              <a:solidFill>
                <a:srgbClr val="000000"/>
              </a:solidFill>
              <a:latin typeface="Times New Roman"/>
            </a:endParaRPr>
          </a:p>
          <a:p>
            <a:pPr marL="434340" lvl="1" indent="-217170" algn="l">
              <a:lnSpc>
                <a:spcPts val="4320"/>
              </a:lnSpc>
              <a:buFont typeface="Arial"/>
              <a:buChar char="•"/>
            </a:pPr>
            <a:r>
              <a:rPr lang="en-US" sz="2800" spc="30">
                <a:solidFill>
                  <a:srgbClr val="000000"/>
                </a:solidFill>
                <a:latin typeface="Times New Roman"/>
              </a:rPr>
              <a:t>Adopt people who do not know which clan they belong to.</a:t>
            </a:r>
            <a:endParaRPr lang="en-US" sz="2800" spc="30">
              <a:solidFill>
                <a:srgbClr val="000000"/>
              </a:solidFill>
              <a:latin typeface="Times New Roman"/>
              <a:cs typeface="Times New Roman"/>
            </a:endParaRPr>
          </a:p>
          <a:p>
            <a:pPr marL="434340" lvl="1" indent="-217170" algn="l">
              <a:lnSpc>
                <a:spcPts val="4500"/>
              </a:lnSpc>
            </a:pPr>
            <a:endParaRPr lang="en-US" sz="2800" spc="30">
              <a:solidFill>
                <a:srgbClr val="000000"/>
              </a:solidFill>
              <a:latin typeface="Times New Roman"/>
              <a:cs typeface="Times New Roman"/>
            </a:endParaRPr>
          </a:p>
        </p:txBody>
      </p:sp>
      <p:sp>
        <p:nvSpPr>
          <p:cNvPr id="5" name="TextBox 5"/>
          <p:cNvSpPr txBox="1"/>
          <p:nvPr/>
        </p:nvSpPr>
        <p:spPr>
          <a:xfrm>
            <a:off x="9267358" y="2089230"/>
            <a:ext cx="8217770" cy="1486001"/>
          </a:xfrm>
          <a:prstGeom prst="rect">
            <a:avLst/>
          </a:prstGeom>
        </p:spPr>
        <p:txBody>
          <a:bodyPr lIns="0" tIns="0" rIns="0" bIns="0" rtlCol="0" anchor="t">
            <a:spAutoFit/>
          </a:bodyPr>
          <a:lstStyle/>
          <a:p>
            <a:pPr algn="ctr">
              <a:lnSpc>
                <a:spcPts val="9360"/>
              </a:lnSpc>
            </a:pPr>
            <a:r>
              <a:rPr lang="en-US" sz="4800">
                <a:solidFill>
                  <a:srgbClr val="006000"/>
                </a:solidFill>
                <a:latin typeface="Rockwell Bold"/>
              </a:rPr>
              <a:t>Providers and Protectors </a:t>
            </a:r>
          </a:p>
        </p:txBody>
      </p:sp>
      <p:sp>
        <p:nvSpPr>
          <p:cNvPr id="8" name="Freeform 8"/>
          <p:cNvSpPr/>
          <p:nvPr/>
        </p:nvSpPr>
        <p:spPr>
          <a:xfrm>
            <a:off x="447130" y="3940261"/>
            <a:ext cx="8402956" cy="4768678"/>
          </a:xfrm>
          <a:custGeom>
            <a:avLst/>
            <a:gdLst/>
            <a:ahLst/>
            <a:cxnLst/>
            <a:rect l="l" t="t" r="r" b="b"/>
            <a:pathLst>
              <a:path w="8402956" h="4768678">
                <a:moveTo>
                  <a:pt x="0" y="0"/>
                </a:moveTo>
                <a:lnTo>
                  <a:pt x="8402956" y="0"/>
                </a:lnTo>
                <a:lnTo>
                  <a:pt x="8402956" y="4768677"/>
                </a:lnTo>
                <a:lnTo>
                  <a:pt x="0" y="4768677"/>
                </a:lnTo>
                <a:lnTo>
                  <a:pt x="0" y="0"/>
                </a:lnTo>
                <a:close/>
              </a:path>
            </a:pathLst>
          </a:custGeom>
          <a:blipFill>
            <a:blip r:embed="rId5"/>
            <a:stretch>
              <a:fillRect/>
            </a:stretch>
          </a:blipFill>
        </p:spPr>
        <p:txBody>
          <a:bodyPr/>
          <a:lstStyle/>
          <a:p>
            <a:endParaRPr lang="en-US"/>
          </a:p>
        </p:txBody>
      </p:sp>
      <p:sp>
        <p:nvSpPr>
          <p:cNvPr id="9" name="TextBox 9"/>
          <p:cNvSpPr txBox="1"/>
          <p:nvPr/>
        </p:nvSpPr>
        <p:spPr>
          <a:xfrm>
            <a:off x="2198924" y="2688048"/>
            <a:ext cx="4542250" cy="1547745"/>
          </a:xfrm>
          <a:prstGeom prst="rect">
            <a:avLst/>
          </a:prstGeom>
        </p:spPr>
        <p:txBody>
          <a:bodyPr lIns="0" tIns="0" rIns="0" bIns="0" rtlCol="0" anchor="t">
            <a:spAutoFit/>
          </a:bodyPr>
          <a:lstStyle/>
          <a:p>
            <a:pPr algn="ctr">
              <a:lnSpc>
                <a:spcPts val="9000"/>
              </a:lnSpc>
            </a:pPr>
            <a:r>
              <a:rPr lang="en-US" sz="3600">
                <a:solidFill>
                  <a:srgbClr val="006000"/>
                </a:solidFill>
                <a:latin typeface="Rockwell"/>
              </a:rPr>
              <a:t>Marten Clan</a:t>
            </a:r>
          </a:p>
        </p:txBody>
      </p:sp>
      <p:grpSp>
        <p:nvGrpSpPr>
          <p:cNvPr id="11" name="Group 11"/>
          <p:cNvGrpSpPr/>
          <p:nvPr/>
        </p:nvGrpSpPr>
        <p:grpSpPr>
          <a:xfrm>
            <a:off x="9155521" y="3815366"/>
            <a:ext cx="8467281" cy="6275731"/>
            <a:chOff x="5806854" y="-425986"/>
            <a:chExt cx="11626177" cy="7652952"/>
          </a:xfrm>
        </p:grpSpPr>
        <p:sp>
          <p:nvSpPr>
            <p:cNvPr id="12" name="Freeform 12"/>
            <p:cNvSpPr/>
            <p:nvPr/>
          </p:nvSpPr>
          <p:spPr>
            <a:xfrm>
              <a:off x="5806854" y="-425986"/>
              <a:ext cx="11626177" cy="7652952"/>
            </a:xfrm>
            <a:custGeom>
              <a:avLst/>
              <a:gdLst/>
              <a:ahLst/>
              <a:cxnLst/>
              <a:rect l="l" t="t" r="r" b="b"/>
              <a:pathLst>
                <a:path w="11626177" h="7652952">
                  <a:moveTo>
                    <a:pt x="0" y="0"/>
                  </a:moveTo>
                  <a:lnTo>
                    <a:pt x="11626177" y="0"/>
                  </a:lnTo>
                  <a:lnTo>
                    <a:pt x="11626177" y="7652952"/>
                  </a:lnTo>
                  <a:lnTo>
                    <a:pt x="0" y="7652952"/>
                  </a:lnTo>
                  <a:close/>
                </a:path>
              </a:pathLst>
            </a:custGeom>
            <a:solidFill>
              <a:srgbClr val="C29A74">
                <a:alpha val="6667"/>
              </a:srgbClr>
            </a:solidFill>
          </p:spPr>
          <p:txBody>
            <a:bodyPr/>
            <a:lstStyle/>
            <a:p>
              <a:endParaRPr lang="en-US"/>
            </a:p>
          </p:txBody>
        </p:sp>
      </p:grpSp>
      <p:sp>
        <p:nvSpPr>
          <p:cNvPr id="13" name="TextBox 8">
            <a:extLst>
              <a:ext uri="{FF2B5EF4-FFF2-40B4-BE49-F238E27FC236}">
                <a16:creationId xmlns:a16="http://schemas.microsoft.com/office/drawing/2014/main" id="{2407E3D9-7B47-29C1-7932-168BCB484A37}"/>
              </a:ext>
            </a:extLst>
          </p:cNvPr>
          <p:cNvSpPr txBox="1"/>
          <p:nvPr/>
        </p:nvSpPr>
        <p:spPr>
          <a:xfrm>
            <a:off x="609600" y="9639300"/>
            <a:ext cx="18288000" cy="269304"/>
          </a:xfrm>
          <a:prstGeom prst="rect">
            <a:avLst/>
          </a:prstGeom>
        </p:spPr>
        <p:txBody>
          <a:bodyPr wrap="square" lIns="0" tIns="0" rIns="0" bIns="0" rtlCol="0" anchor="t">
            <a:spAutoFit/>
          </a:bodyPr>
          <a:lstStyle/>
          <a:p>
            <a:pPr algn="l">
              <a:lnSpc>
                <a:spcPts val="2160"/>
              </a:lnSpc>
            </a:pPr>
            <a:r>
              <a:rPr lang="en-US" sz="1800" spc="16" dirty="0" err="1">
                <a:solidFill>
                  <a:srgbClr val="000000"/>
                </a:solidFill>
                <a:latin typeface="TT Rounds Condensed"/>
              </a:rPr>
              <a:t>ElbowLakeCentre.ca</a:t>
            </a:r>
            <a:r>
              <a:rPr lang="en-US" sz="1800" spc="16" dirty="0">
                <a:solidFill>
                  <a:srgbClr val="000000"/>
                </a:solidFill>
                <a:latin typeface="TT Rounds Condensed"/>
              </a:rPr>
              <a:t>		  				                                                                                     © Queen’s University Biological Station (QUBS), 2023</a:t>
            </a:r>
          </a:p>
        </p:txBody>
      </p:sp>
      <p:sp>
        <p:nvSpPr>
          <p:cNvPr id="14" name="Freeform 15">
            <a:extLst>
              <a:ext uri="{FF2B5EF4-FFF2-40B4-BE49-F238E27FC236}">
                <a16:creationId xmlns:a16="http://schemas.microsoft.com/office/drawing/2014/main" id="{64E5031A-79CC-8A9D-1C66-36351991B0D8}"/>
              </a:ext>
            </a:extLst>
          </p:cNvPr>
          <p:cNvSpPr/>
          <p:nvPr/>
        </p:nvSpPr>
        <p:spPr>
          <a:xfrm>
            <a:off x="2315521" y="-28575"/>
            <a:ext cx="14850003" cy="2282765"/>
          </a:xfrm>
          <a:custGeom>
            <a:avLst/>
            <a:gdLst/>
            <a:ahLst/>
            <a:cxnLst/>
            <a:rect l="l" t="t" r="r" b="b"/>
            <a:pathLst>
              <a:path w="14850003" h="1969898">
                <a:moveTo>
                  <a:pt x="0" y="0"/>
                </a:moveTo>
                <a:lnTo>
                  <a:pt x="14850003" y="0"/>
                </a:lnTo>
                <a:lnTo>
                  <a:pt x="14850003" y="1969898"/>
                </a:lnTo>
                <a:lnTo>
                  <a:pt x="0" y="1969898"/>
                </a:lnTo>
                <a:lnTo>
                  <a:pt x="0" y="0"/>
                </a:lnTo>
                <a:close/>
              </a:path>
            </a:pathLst>
          </a:custGeom>
          <a:blipFill>
            <a:blip r:embed="rId6"/>
            <a:stretch>
              <a:fillRect t="1145" b="5724"/>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2579592" y="3782798"/>
            <a:ext cx="8139638" cy="5475502"/>
            <a:chOff x="0" y="0"/>
            <a:chExt cx="11910957" cy="8012452"/>
          </a:xfrm>
        </p:grpSpPr>
        <p:sp>
          <p:nvSpPr>
            <p:cNvPr id="3" name="Freeform 3"/>
            <p:cNvSpPr/>
            <p:nvPr/>
          </p:nvSpPr>
          <p:spPr>
            <a:xfrm>
              <a:off x="0" y="0"/>
              <a:ext cx="11911007" cy="8012512"/>
            </a:xfrm>
            <a:custGeom>
              <a:avLst/>
              <a:gdLst/>
              <a:ahLst/>
              <a:cxnLst/>
              <a:rect l="l" t="t" r="r" b="b"/>
              <a:pathLst>
                <a:path w="11911007" h="8012512">
                  <a:moveTo>
                    <a:pt x="0" y="0"/>
                  </a:moveTo>
                  <a:lnTo>
                    <a:pt x="11911007" y="0"/>
                  </a:lnTo>
                  <a:lnTo>
                    <a:pt x="11911007" y="8012512"/>
                  </a:lnTo>
                  <a:lnTo>
                    <a:pt x="0" y="8012512"/>
                  </a:lnTo>
                  <a:close/>
                </a:path>
              </a:pathLst>
            </a:custGeom>
            <a:solidFill>
              <a:srgbClr val="C29A74">
                <a:alpha val="6667"/>
              </a:srgbClr>
            </a:solidFill>
          </p:spPr>
          <p:txBody>
            <a:bodyPr/>
            <a:lstStyle/>
            <a:p>
              <a:endParaRPr lang="en-US"/>
            </a:p>
          </p:txBody>
        </p:sp>
      </p:grpSp>
      <p:grpSp>
        <p:nvGrpSpPr>
          <p:cNvPr id="4" name="Group 4"/>
          <p:cNvGrpSpPr/>
          <p:nvPr/>
        </p:nvGrpSpPr>
        <p:grpSpPr>
          <a:xfrm rot="-5400000">
            <a:off x="-4542428" y="3826072"/>
            <a:ext cx="11058512" cy="2468047"/>
            <a:chOff x="0" y="0"/>
            <a:chExt cx="14744683" cy="3290729"/>
          </a:xfrm>
        </p:grpSpPr>
        <p:sp>
          <p:nvSpPr>
            <p:cNvPr id="5" name="Freeform 5"/>
            <p:cNvSpPr/>
            <p:nvPr/>
          </p:nvSpPr>
          <p:spPr>
            <a:xfrm>
              <a:off x="0" y="0"/>
              <a:ext cx="14744700" cy="3290697"/>
            </a:xfrm>
            <a:custGeom>
              <a:avLst/>
              <a:gdLst/>
              <a:ahLst/>
              <a:cxnLst/>
              <a:rect l="l" t="t" r="r" b="b"/>
              <a:pathLst>
                <a:path w="14744700" h="3290697">
                  <a:moveTo>
                    <a:pt x="0" y="0"/>
                  </a:moveTo>
                  <a:lnTo>
                    <a:pt x="14744700" y="0"/>
                  </a:lnTo>
                  <a:lnTo>
                    <a:pt x="14744700" y="3290697"/>
                  </a:lnTo>
                  <a:lnTo>
                    <a:pt x="0" y="3290697"/>
                  </a:lnTo>
                  <a:close/>
                </a:path>
              </a:pathLst>
            </a:custGeom>
            <a:solidFill>
              <a:srgbClr val="183B23">
                <a:alpha val="49804"/>
              </a:srgbClr>
            </a:solidFill>
          </p:spPr>
          <p:txBody>
            <a:bodyPr/>
            <a:lstStyle/>
            <a:p>
              <a:endParaRPr lang="en-US"/>
            </a:p>
          </p:txBody>
        </p:sp>
      </p:grpSp>
      <p:sp>
        <p:nvSpPr>
          <p:cNvPr id="6" name="TextBox 6"/>
          <p:cNvSpPr txBox="1"/>
          <p:nvPr/>
        </p:nvSpPr>
        <p:spPr>
          <a:xfrm>
            <a:off x="10970419" y="2088534"/>
            <a:ext cx="7020727" cy="1629527"/>
          </a:xfrm>
          <a:prstGeom prst="rect">
            <a:avLst/>
          </a:prstGeom>
        </p:spPr>
        <p:txBody>
          <a:bodyPr lIns="0" tIns="0" rIns="0" bIns="0" rtlCol="0" anchor="t">
            <a:spAutoFit/>
          </a:bodyPr>
          <a:lstStyle/>
          <a:p>
            <a:pPr algn="ctr">
              <a:lnSpc>
                <a:spcPts val="10140"/>
              </a:lnSpc>
            </a:pPr>
            <a:r>
              <a:rPr lang="en-US" sz="4800">
                <a:solidFill>
                  <a:srgbClr val="000000"/>
                </a:solidFill>
                <a:latin typeface="Rockwell"/>
              </a:rPr>
              <a:t>Wawaashkeshi Dodem</a:t>
            </a:r>
          </a:p>
        </p:txBody>
      </p:sp>
      <p:sp>
        <p:nvSpPr>
          <p:cNvPr id="7" name="TextBox 7"/>
          <p:cNvSpPr txBox="1"/>
          <p:nvPr/>
        </p:nvSpPr>
        <p:spPr>
          <a:xfrm>
            <a:off x="2788016" y="3670436"/>
            <a:ext cx="8151019" cy="5210529"/>
          </a:xfrm>
          <a:prstGeom prst="rect">
            <a:avLst/>
          </a:prstGeom>
        </p:spPr>
        <p:txBody>
          <a:bodyPr lIns="0" tIns="0" rIns="0" bIns="0" rtlCol="0" anchor="t">
            <a:spAutoFit/>
          </a:bodyPr>
          <a:lstStyle/>
          <a:p>
            <a:pPr algn="l">
              <a:lnSpc>
                <a:spcPts val="4050"/>
              </a:lnSpc>
            </a:pPr>
            <a:endParaRPr/>
          </a:p>
          <a:p>
            <a:pPr marL="434340" lvl="1" indent="-217170" algn="l">
              <a:lnSpc>
                <a:spcPts val="4050"/>
              </a:lnSpc>
              <a:buFont typeface="Arial"/>
              <a:buChar char="•"/>
            </a:pPr>
            <a:r>
              <a:rPr lang="en-US" sz="2800" spc="27">
                <a:solidFill>
                  <a:srgbClr val="688E67"/>
                </a:solidFill>
                <a:latin typeface="Times New Roman"/>
              </a:rPr>
              <a:t>This clan represents the “gentle people”.</a:t>
            </a:r>
            <a:endParaRPr lang="en-US" sz="2800" spc="27">
              <a:solidFill>
                <a:srgbClr val="688E67"/>
              </a:solidFill>
              <a:latin typeface="Times New Roman"/>
              <a:cs typeface="Times New Roman"/>
            </a:endParaRPr>
          </a:p>
          <a:p>
            <a:pPr marL="217170" lvl="1">
              <a:lnSpc>
                <a:spcPts val="4050"/>
              </a:lnSpc>
            </a:pPr>
            <a:endParaRPr lang="en-US" sz="2800" spc="27">
              <a:solidFill>
                <a:srgbClr val="688E67"/>
              </a:solidFill>
              <a:latin typeface="Times New Roman"/>
              <a:cs typeface="Times New Roman"/>
            </a:endParaRPr>
          </a:p>
          <a:p>
            <a:pPr marL="434340" lvl="1" indent="-217170" algn="l">
              <a:lnSpc>
                <a:spcPts val="4050"/>
              </a:lnSpc>
              <a:buFont typeface="Arial"/>
              <a:buChar char="•"/>
            </a:pPr>
            <a:r>
              <a:rPr lang="en-US" sz="2800" spc="27">
                <a:solidFill>
                  <a:srgbClr val="688E67"/>
                </a:solidFill>
                <a:latin typeface="Times New Roman"/>
              </a:rPr>
              <a:t>Deer Clan members preserved sacred teachings. </a:t>
            </a:r>
            <a:endParaRPr lang="en-US" sz="2800" spc="27">
              <a:solidFill>
                <a:srgbClr val="688E67"/>
              </a:solidFill>
              <a:latin typeface="Times New Roman"/>
              <a:cs typeface="Times New Roman"/>
            </a:endParaRPr>
          </a:p>
          <a:p>
            <a:pPr marL="217170" lvl="1">
              <a:lnSpc>
                <a:spcPts val="4050"/>
              </a:lnSpc>
            </a:pPr>
            <a:endParaRPr lang="en-US" sz="2800" spc="27">
              <a:solidFill>
                <a:srgbClr val="688E67"/>
              </a:solidFill>
              <a:latin typeface="Times New Roman"/>
              <a:cs typeface="Times New Roman"/>
            </a:endParaRPr>
          </a:p>
          <a:p>
            <a:pPr marL="434340" lvl="1" indent="-217170" algn="l">
              <a:lnSpc>
                <a:spcPts val="4050"/>
              </a:lnSpc>
              <a:buFont typeface="Arial"/>
              <a:buChar char="•"/>
            </a:pPr>
            <a:r>
              <a:rPr lang="en-US" sz="2800" spc="27">
                <a:solidFill>
                  <a:srgbClr val="688E67"/>
                </a:solidFill>
                <a:latin typeface="Times New Roman"/>
              </a:rPr>
              <a:t>Concerned with the well-being of the community and healing the attitudes of others. </a:t>
            </a:r>
            <a:endParaRPr lang="en-US" sz="2800" spc="27">
              <a:solidFill>
                <a:srgbClr val="688E67"/>
              </a:solidFill>
              <a:latin typeface="Times New Roman"/>
              <a:cs typeface="Times New Roman"/>
            </a:endParaRPr>
          </a:p>
          <a:p>
            <a:pPr marL="217170" lvl="1">
              <a:lnSpc>
                <a:spcPts val="4050"/>
              </a:lnSpc>
            </a:pPr>
            <a:endParaRPr lang="en-US" sz="2800" spc="27">
              <a:solidFill>
                <a:srgbClr val="688E67"/>
              </a:solidFill>
              <a:latin typeface="Times New Roman"/>
              <a:cs typeface="Times New Roman"/>
            </a:endParaRPr>
          </a:p>
          <a:p>
            <a:pPr marL="434340" lvl="1" indent="-217170" algn="l">
              <a:lnSpc>
                <a:spcPts val="4050"/>
              </a:lnSpc>
              <a:buFont typeface="Arial"/>
              <a:buChar char="•"/>
            </a:pPr>
            <a:r>
              <a:rPr lang="en-US" sz="2800" spc="27">
                <a:solidFill>
                  <a:srgbClr val="688E67"/>
                </a:solidFill>
                <a:latin typeface="Times New Roman"/>
              </a:rPr>
              <a:t>Ceremonies, celebrations, and other social aspects are the responsibility of the Deer Clan.   </a:t>
            </a:r>
            <a:endParaRPr lang="en-US" sz="2800" spc="27">
              <a:solidFill>
                <a:srgbClr val="688E67"/>
              </a:solidFill>
              <a:latin typeface="Times New Roman"/>
              <a:cs typeface="Times New Roman"/>
            </a:endParaRPr>
          </a:p>
        </p:txBody>
      </p:sp>
      <p:sp>
        <p:nvSpPr>
          <p:cNvPr id="8" name="TextBox 8"/>
          <p:cNvSpPr txBox="1"/>
          <p:nvPr/>
        </p:nvSpPr>
        <p:spPr>
          <a:xfrm>
            <a:off x="12550218" y="2730307"/>
            <a:ext cx="3861128" cy="1547745"/>
          </a:xfrm>
          <a:prstGeom prst="rect">
            <a:avLst/>
          </a:prstGeom>
        </p:spPr>
        <p:txBody>
          <a:bodyPr lIns="0" tIns="0" rIns="0" bIns="0" rtlCol="0" anchor="t">
            <a:spAutoFit/>
          </a:bodyPr>
          <a:lstStyle/>
          <a:p>
            <a:pPr algn="ctr">
              <a:lnSpc>
                <a:spcPts val="9000"/>
              </a:lnSpc>
            </a:pPr>
            <a:r>
              <a:rPr lang="en-US" sz="3600">
                <a:solidFill>
                  <a:srgbClr val="006000"/>
                </a:solidFill>
                <a:latin typeface="Rockwell"/>
              </a:rPr>
              <a:t>Deer Clan</a:t>
            </a:r>
          </a:p>
        </p:txBody>
      </p:sp>
      <p:sp>
        <p:nvSpPr>
          <p:cNvPr id="10" name="Freeform 10"/>
          <p:cNvSpPr/>
          <p:nvPr/>
        </p:nvSpPr>
        <p:spPr>
          <a:xfrm>
            <a:off x="11506200" y="3986213"/>
            <a:ext cx="6524679" cy="4999536"/>
          </a:xfrm>
          <a:custGeom>
            <a:avLst/>
            <a:gdLst/>
            <a:ahLst/>
            <a:cxnLst/>
            <a:rect l="l" t="t" r="r" b="b"/>
            <a:pathLst>
              <a:path w="6524679" h="4999536">
                <a:moveTo>
                  <a:pt x="0" y="0"/>
                </a:moveTo>
                <a:lnTo>
                  <a:pt x="6524679" y="0"/>
                </a:lnTo>
                <a:lnTo>
                  <a:pt x="6524679" y="4999535"/>
                </a:lnTo>
                <a:lnTo>
                  <a:pt x="0" y="4999535"/>
                </a:lnTo>
                <a:lnTo>
                  <a:pt x="0" y="0"/>
                </a:lnTo>
                <a:close/>
              </a:path>
            </a:pathLst>
          </a:custGeom>
          <a:blipFill>
            <a:blip r:embed="rId2"/>
            <a:stretch>
              <a:fillRect/>
            </a:stretch>
          </a:blipFill>
        </p:spPr>
        <p:txBody>
          <a:bodyPr/>
          <a:lstStyle/>
          <a:p>
            <a:endParaRPr lang="en-US"/>
          </a:p>
        </p:txBody>
      </p:sp>
      <p:sp>
        <p:nvSpPr>
          <p:cNvPr id="11" name="TextBox 11"/>
          <p:cNvSpPr txBox="1"/>
          <p:nvPr/>
        </p:nvSpPr>
        <p:spPr>
          <a:xfrm>
            <a:off x="2987150" y="2092132"/>
            <a:ext cx="6156850" cy="1162050"/>
          </a:xfrm>
          <a:prstGeom prst="rect">
            <a:avLst/>
          </a:prstGeom>
        </p:spPr>
        <p:txBody>
          <a:bodyPr lIns="0" tIns="0" rIns="0" bIns="0" rtlCol="0" anchor="t">
            <a:spAutoFit/>
          </a:bodyPr>
          <a:lstStyle/>
          <a:p>
            <a:pPr algn="ctr">
              <a:lnSpc>
                <a:spcPts val="9360"/>
              </a:lnSpc>
            </a:pPr>
            <a:r>
              <a:rPr lang="en-US" sz="4800">
                <a:solidFill>
                  <a:srgbClr val="006000"/>
                </a:solidFill>
                <a:latin typeface="Rockwell Bold"/>
              </a:rPr>
              <a:t>Well-Being</a:t>
            </a:r>
            <a:r>
              <a:rPr lang="en-US" sz="4800">
                <a:solidFill>
                  <a:srgbClr val="688E67"/>
                </a:solidFill>
                <a:latin typeface="Rockwell Bold"/>
              </a:rPr>
              <a:t> </a:t>
            </a:r>
          </a:p>
        </p:txBody>
      </p:sp>
      <p:sp>
        <p:nvSpPr>
          <p:cNvPr id="13" name="TextBox 8">
            <a:extLst>
              <a:ext uri="{FF2B5EF4-FFF2-40B4-BE49-F238E27FC236}">
                <a16:creationId xmlns:a16="http://schemas.microsoft.com/office/drawing/2014/main" id="{B0B69391-BFAA-FFD1-38DA-FFF5F39B205E}"/>
              </a:ext>
            </a:extLst>
          </p:cNvPr>
          <p:cNvSpPr txBox="1"/>
          <p:nvPr/>
        </p:nvSpPr>
        <p:spPr>
          <a:xfrm>
            <a:off x="2342147" y="9687427"/>
            <a:ext cx="18288000" cy="269304"/>
          </a:xfrm>
          <a:prstGeom prst="rect">
            <a:avLst/>
          </a:prstGeom>
        </p:spPr>
        <p:txBody>
          <a:bodyPr wrap="square" lIns="0" tIns="0" rIns="0" bIns="0" rtlCol="0" anchor="t">
            <a:spAutoFit/>
          </a:bodyPr>
          <a:lstStyle/>
          <a:p>
            <a:pPr algn="l">
              <a:lnSpc>
                <a:spcPts val="2160"/>
              </a:lnSpc>
            </a:pPr>
            <a:r>
              <a:rPr lang="en-US" sz="1800" spc="16" dirty="0" err="1">
                <a:solidFill>
                  <a:srgbClr val="000000"/>
                </a:solidFill>
                <a:latin typeface="TT Rounds Condensed"/>
              </a:rPr>
              <a:t>ElbowLakeCentre.ca</a:t>
            </a:r>
            <a:r>
              <a:rPr lang="en-US" sz="1800" spc="16" dirty="0">
                <a:solidFill>
                  <a:srgbClr val="000000"/>
                </a:solidFill>
                <a:latin typeface="TT Rounds Condensed"/>
              </a:rPr>
              <a:t>		  			                                                                                     © Queen’s University Biological Station (QUBS), 2023</a:t>
            </a:r>
          </a:p>
        </p:txBody>
      </p:sp>
      <p:sp>
        <p:nvSpPr>
          <p:cNvPr id="14" name="Freeform 15">
            <a:extLst>
              <a:ext uri="{FF2B5EF4-FFF2-40B4-BE49-F238E27FC236}">
                <a16:creationId xmlns:a16="http://schemas.microsoft.com/office/drawing/2014/main" id="{8E31CB11-AEA9-80F3-797F-759D3DC59C09}"/>
              </a:ext>
            </a:extLst>
          </p:cNvPr>
          <p:cNvSpPr/>
          <p:nvPr/>
        </p:nvSpPr>
        <p:spPr>
          <a:xfrm>
            <a:off x="2315521" y="-28575"/>
            <a:ext cx="14850003" cy="2282765"/>
          </a:xfrm>
          <a:custGeom>
            <a:avLst/>
            <a:gdLst/>
            <a:ahLst/>
            <a:cxnLst/>
            <a:rect l="l" t="t" r="r" b="b"/>
            <a:pathLst>
              <a:path w="14850003" h="1969898">
                <a:moveTo>
                  <a:pt x="0" y="0"/>
                </a:moveTo>
                <a:lnTo>
                  <a:pt x="14850003" y="0"/>
                </a:lnTo>
                <a:lnTo>
                  <a:pt x="14850003" y="1969898"/>
                </a:lnTo>
                <a:lnTo>
                  <a:pt x="0" y="1969898"/>
                </a:lnTo>
                <a:lnTo>
                  <a:pt x="0" y="0"/>
                </a:lnTo>
                <a:close/>
              </a:path>
            </a:pathLst>
          </a:custGeom>
          <a:blipFill>
            <a:blip r:embed="rId3"/>
            <a:stretch>
              <a:fillRect t="1145" b="5724"/>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1EEE8"/>
        </a:solidFill>
        <a:effectLst/>
      </p:bgPr>
    </p:bg>
    <p:spTree>
      <p:nvGrpSpPr>
        <p:cNvPr id="1" name=""/>
        <p:cNvGrpSpPr/>
        <p:nvPr/>
      </p:nvGrpSpPr>
      <p:grpSpPr>
        <a:xfrm>
          <a:off x="0" y="0"/>
          <a:ext cx="0" cy="0"/>
          <a:chOff x="0" y="0"/>
          <a:chExt cx="0" cy="0"/>
        </a:xfrm>
      </p:grpSpPr>
      <p:grpSp>
        <p:nvGrpSpPr>
          <p:cNvPr id="2" name="Group 2"/>
          <p:cNvGrpSpPr/>
          <p:nvPr/>
        </p:nvGrpSpPr>
        <p:grpSpPr>
          <a:xfrm>
            <a:off x="0" y="-606587"/>
            <a:ext cx="18440400" cy="10618291"/>
            <a:chOff x="0" y="0"/>
            <a:chExt cx="24587200" cy="14157721"/>
          </a:xfrm>
        </p:grpSpPr>
        <p:sp>
          <p:nvSpPr>
            <p:cNvPr id="3" name="Freeform 3"/>
            <p:cNvSpPr/>
            <p:nvPr/>
          </p:nvSpPr>
          <p:spPr>
            <a:xfrm>
              <a:off x="0" y="0"/>
              <a:ext cx="24587200" cy="14157706"/>
            </a:xfrm>
            <a:custGeom>
              <a:avLst/>
              <a:gdLst/>
              <a:ahLst/>
              <a:cxnLst/>
              <a:rect l="l" t="t" r="r" b="b"/>
              <a:pathLst>
                <a:path w="24587200" h="14157706">
                  <a:moveTo>
                    <a:pt x="0" y="0"/>
                  </a:moveTo>
                  <a:lnTo>
                    <a:pt x="24587200" y="0"/>
                  </a:lnTo>
                  <a:lnTo>
                    <a:pt x="24587200" y="14157706"/>
                  </a:lnTo>
                  <a:lnTo>
                    <a:pt x="0" y="14157706"/>
                  </a:lnTo>
                  <a:close/>
                </a:path>
              </a:pathLst>
            </a:custGeom>
            <a:solidFill>
              <a:srgbClr val="FFFFFF"/>
            </a:solidFill>
          </p:spPr>
          <p:txBody>
            <a:bodyPr/>
            <a:lstStyle/>
            <a:p>
              <a:endParaRPr lang="en-US"/>
            </a:p>
          </p:txBody>
        </p:sp>
      </p:grpSp>
      <p:sp>
        <p:nvSpPr>
          <p:cNvPr id="4" name="Freeform 4"/>
          <p:cNvSpPr/>
          <p:nvPr/>
        </p:nvSpPr>
        <p:spPr>
          <a:xfrm>
            <a:off x="9481681" y="2073388"/>
            <a:ext cx="8259608" cy="7976416"/>
          </a:xfrm>
          <a:custGeom>
            <a:avLst/>
            <a:gdLst/>
            <a:ahLst/>
            <a:cxnLst/>
            <a:rect l="l" t="t" r="r" b="b"/>
            <a:pathLst>
              <a:path w="8259608" h="7976416">
                <a:moveTo>
                  <a:pt x="0" y="0"/>
                </a:moveTo>
                <a:lnTo>
                  <a:pt x="8259608" y="0"/>
                </a:lnTo>
                <a:lnTo>
                  <a:pt x="8259608" y="7976416"/>
                </a:lnTo>
                <a:lnTo>
                  <a:pt x="0" y="79764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9771970" y="4133558"/>
            <a:ext cx="7987375" cy="4158959"/>
          </a:xfrm>
          <a:prstGeom prst="rect">
            <a:avLst/>
          </a:prstGeom>
        </p:spPr>
        <p:txBody>
          <a:bodyPr lIns="0" tIns="0" rIns="0" bIns="0" rtlCol="0" anchor="t">
            <a:spAutoFit/>
          </a:bodyPr>
          <a:lstStyle/>
          <a:p>
            <a:pPr marL="457200" indent="-457200" algn="l">
              <a:lnSpc>
                <a:spcPts val="4050"/>
              </a:lnSpc>
              <a:buFont typeface="Arial"/>
              <a:buChar char="•"/>
            </a:pPr>
            <a:r>
              <a:rPr lang="en-US" sz="2800" spc="27">
                <a:solidFill>
                  <a:srgbClr val="000000"/>
                </a:solidFill>
                <a:latin typeface="Times New Roman"/>
              </a:rPr>
              <a:t>Members of the Bird Clan are Knowledge Keepers.</a:t>
            </a:r>
            <a:endParaRPr lang="en-US" sz="2800" spc="27">
              <a:solidFill>
                <a:srgbClr val="000000"/>
              </a:solidFill>
              <a:latin typeface="Times New Roman"/>
              <a:cs typeface="Times New Roman"/>
            </a:endParaRPr>
          </a:p>
          <a:p>
            <a:pPr marL="434340" lvl="1" indent="-217170">
              <a:lnSpc>
                <a:spcPts val="4050"/>
              </a:lnSpc>
              <a:buFont typeface="Arial"/>
              <a:buChar char="•"/>
            </a:pPr>
            <a:endParaRPr lang="en-US" sz="2800" spc="27">
              <a:solidFill>
                <a:srgbClr val="000000"/>
              </a:solidFill>
              <a:latin typeface="Times New Roman"/>
            </a:endParaRPr>
          </a:p>
          <a:p>
            <a:pPr marL="434340" lvl="1" indent="-217170" algn="l">
              <a:lnSpc>
                <a:spcPts val="4050"/>
              </a:lnSpc>
              <a:buFont typeface="Arial"/>
              <a:buChar char="•"/>
            </a:pPr>
            <a:r>
              <a:rPr lang="en-US" sz="2800" spc="27">
                <a:solidFill>
                  <a:srgbClr val="000000"/>
                </a:solidFill>
                <a:latin typeface="Times New Roman"/>
              </a:rPr>
              <a:t>They have responsibilities for teaching others and expanding the community’s knowledge.</a:t>
            </a:r>
            <a:endParaRPr lang="en-US" sz="2800" spc="27">
              <a:solidFill>
                <a:srgbClr val="000000"/>
              </a:solidFill>
              <a:latin typeface="Times New Roman"/>
              <a:cs typeface="Times New Roman"/>
            </a:endParaRPr>
          </a:p>
          <a:p>
            <a:pPr marL="434340" lvl="1" indent="-217170">
              <a:lnSpc>
                <a:spcPts val="4050"/>
              </a:lnSpc>
              <a:buFont typeface="Arial"/>
              <a:buChar char="•"/>
            </a:pPr>
            <a:endParaRPr lang="en-US" sz="2800" spc="27">
              <a:solidFill>
                <a:srgbClr val="000000"/>
              </a:solidFill>
              <a:latin typeface="Times New Roman"/>
            </a:endParaRPr>
          </a:p>
          <a:p>
            <a:pPr marL="434340" lvl="1" indent="-217170" algn="l">
              <a:lnSpc>
                <a:spcPts val="4050"/>
              </a:lnSpc>
              <a:buFont typeface="Arial"/>
              <a:buChar char="•"/>
            </a:pPr>
            <a:r>
              <a:rPr lang="en-US" sz="2800" spc="27">
                <a:solidFill>
                  <a:srgbClr val="000000"/>
                </a:solidFill>
                <a:latin typeface="Times New Roman"/>
              </a:rPr>
              <a:t>Birds are the closest animal to the Creator and are understood to be able to bring wisdom from the sky down to earth. </a:t>
            </a:r>
            <a:endParaRPr lang="en-US" sz="2800" spc="27">
              <a:solidFill>
                <a:srgbClr val="000000"/>
              </a:solidFill>
              <a:latin typeface="Times New Roman"/>
              <a:cs typeface="Times New Roman"/>
            </a:endParaRPr>
          </a:p>
        </p:txBody>
      </p:sp>
      <p:grpSp>
        <p:nvGrpSpPr>
          <p:cNvPr id="6" name="Group 6"/>
          <p:cNvGrpSpPr/>
          <p:nvPr/>
        </p:nvGrpSpPr>
        <p:grpSpPr>
          <a:xfrm>
            <a:off x="13596730" y="1470991"/>
            <a:ext cx="184731" cy="369332"/>
            <a:chOff x="0" y="0"/>
            <a:chExt cx="246308" cy="492443"/>
          </a:xfrm>
        </p:grpSpPr>
        <p:sp>
          <p:nvSpPr>
            <p:cNvPr id="7" name="Freeform 7"/>
            <p:cNvSpPr/>
            <p:nvPr/>
          </p:nvSpPr>
          <p:spPr>
            <a:xfrm>
              <a:off x="0" y="0"/>
              <a:ext cx="246253" cy="492506"/>
            </a:xfrm>
            <a:custGeom>
              <a:avLst/>
              <a:gdLst/>
              <a:ahLst/>
              <a:cxnLst/>
              <a:rect l="l" t="t" r="r" b="b"/>
              <a:pathLst>
                <a:path w="246253" h="492506">
                  <a:moveTo>
                    <a:pt x="0" y="0"/>
                  </a:moveTo>
                  <a:lnTo>
                    <a:pt x="246253" y="0"/>
                  </a:lnTo>
                  <a:lnTo>
                    <a:pt x="246253" y="492506"/>
                  </a:lnTo>
                  <a:lnTo>
                    <a:pt x="0" y="492506"/>
                  </a:lnTo>
                  <a:close/>
                </a:path>
              </a:pathLst>
            </a:custGeom>
            <a:solidFill>
              <a:srgbClr val="FFFFFF"/>
            </a:solidFill>
          </p:spPr>
          <p:txBody>
            <a:bodyPr/>
            <a:lstStyle/>
            <a:p>
              <a:endParaRPr lang="en-US"/>
            </a:p>
          </p:txBody>
        </p:sp>
      </p:grpSp>
      <p:sp>
        <p:nvSpPr>
          <p:cNvPr id="9" name="TextBox 9"/>
          <p:cNvSpPr txBox="1"/>
          <p:nvPr/>
        </p:nvSpPr>
        <p:spPr>
          <a:xfrm>
            <a:off x="10513634" y="2641309"/>
            <a:ext cx="6354452" cy="1282402"/>
          </a:xfrm>
          <a:prstGeom prst="rect">
            <a:avLst/>
          </a:prstGeom>
        </p:spPr>
        <p:txBody>
          <a:bodyPr lIns="0" tIns="0" rIns="0" bIns="0" rtlCol="0" anchor="t">
            <a:spAutoFit/>
          </a:bodyPr>
          <a:lstStyle/>
          <a:p>
            <a:pPr algn="ctr">
              <a:lnSpc>
                <a:spcPts val="4999"/>
              </a:lnSpc>
            </a:pPr>
            <a:r>
              <a:rPr lang="en-US" sz="4800" spc="33">
                <a:solidFill>
                  <a:srgbClr val="006000"/>
                </a:solidFill>
                <a:latin typeface="Rockwell Bold"/>
              </a:rPr>
              <a:t>Spiritual and Knowledge Leaders</a:t>
            </a:r>
            <a:r>
              <a:rPr lang="en-US" sz="4800" spc="33">
                <a:solidFill>
                  <a:srgbClr val="006000"/>
                </a:solidFill>
                <a:latin typeface="Times New Roman Bold"/>
              </a:rPr>
              <a:t> </a:t>
            </a:r>
          </a:p>
        </p:txBody>
      </p:sp>
      <p:sp>
        <p:nvSpPr>
          <p:cNvPr id="11" name="Freeform 11"/>
          <p:cNvSpPr/>
          <p:nvPr/>
        </p:nvSpPr>
        <p:spPr>
          <a:xfrm>
            <a:off x="546711" y="4693118"/>
            <a:ext cx="8934970" cy="3339445"/>
          </a:xfrm>
          <a:custGeom>
            <a:avLst/>
            <a:gdLst/>
            <a:ahLst/>
            <a:cxnLst/>
            <a:rect l="l" t="t" r="r" b="b"/>
            <a:pathLst>
              <a:path w="8934970" h="3339445">
                <a:moveTo>
                  <a:pt x="0" y="0"/>
                </a:moveTo>
                <a:lnTo>
                  <a:pt x="8934970" y="0"/>
                </a:lnTo>
                <a:lnTo>
                  <a:pt x="8934970" y="3339445"/>
                </a:lnTo>
                <a:lnTo>
                  <a:pt x="0" y="3339445"/>
                </a:lnTo>
                <a:lnTo>
                  <a:pt x="0" y="0"/>
                </a:lnTo>
                <a:close/>
              </a:path>
            </a:pathLst>
          </a:custGeom>
          <a:blipFill>
            <a:blip r:embed="rId5"/>
            <a:stretch>
              <a:fillRect/>
            </a:stretch>
          </a:blipFill>
        </p:spPr>
        <p:txBody>
          <a:bodyPr/>
          <a:lstStyle/>
          <a:p>
            <a:endParaRPr lang="en-US"/>
          </a:p>
        </p:txBody>
      </p:sp>
      <p:sp>
        <p:nvSpPr>
          <p:cNvPr id="12" name="TextBox 12"/>
          <p:cNvSpPr txBox="1"/>
          <p:nvPr/>
        </p:nvSpPr>
        <p:spPr>
          <a:xfrm>
            <a:off x="546711" y="2378589"/>
            <a:ext cx="8388259" cy="1461469"/>
          </a:xfrm>
          <a:prstGeom prst="rect">
            <a:avLst/>
          </a:prstGeom>
        </p:spPr>
        <p:txBody>
          <a:bodyPr lIns="0" tIns="0" rIns="0" bIns="0" rtlCol="0" anchor="t">
            <a:spAutoFit/>
          </a:bodyPr>
          <a:lstStyle/>
          <a:p>
            <a:pPr algn="ctr">
              <a:lnSpc>
                <a:spcPts val="9360"/>
              </a:lnSpc>
            </a:pPr>
            <a:r>
              <a:rPr lang="en-US" sz="6000">
                <a:solidFill>
                  <a:srgbClr val="000000"/>
                </a:solidFill>
                <a:latin typeface="Rockwell"/>
              </a:rPr>
              <a:t>Bineshiinh Dodem</a:t>
            </a:r>
          </a:p>
        </p:txBody>
      </p:sp>
      <p:sp>
        <p:nvSpPr>
          <p:cNvPr id="13" name="TextBox 13"/>
          <p:cNvSpPr txBox="1"/>
          <p:nvPr/>
        </p:nvSpPr>
        <p:spPr>
          <a:xfrm>
            <a:off x="3471547" y="3145373"/>
            <a:ext cx="2253343" cy="1547745"/>
          </a:xfrm>
          <a:prstGeom prst="rect">
            <a:avLst/>
          </a:prstGeom>
        </p:spPr>
        <p:txBody>
          <a:bodyPr lIns="0" tIns="0" rIns="0" bIns="0" rtlCol="0" anchor="t">
            <a:spAutoFit/>
          </a:bodyPr>
          <a:lstStyle/>
          <a:p>
            <a:pPr algn="ctr">
              <a:lnSpc>
                <a:spcPts val="9000"/>
              </a:lnSpc>
            </a:pPr>
            <a:r>
              <a:rPr lang="en-US" sz="3600">
                <a:solidFill>
                  <a:srgbClr val="006000"/>
                </a:solidFill>
                <a:latin typeface="Rockwell"/>
              </a:rPr>
              <a:t>Bird Clan</a:t>
            </a:r>
          </a:p>
        </p:txBody>
      </p:sp>
      <p:grpSp>
        <p:nvGrpSpPr>
          <p:cNvPr id="15" name="Group 15"/>
          <p:cNvGrpSpPr/>
          <p:nvPr/>
        </p:nvGrpSpPr>
        <p:grpSpPr>
          <a:xfrm>
            <a:off x="9744299" y="3919730"/>
            <a:ext cx="8139672" cy="4973795"/>
            <a:chOff x="15339981" y="1146914"/>
            <a:chExt cx="11911007" cy="7278291"/>
          </a:xfrm>
        </p:grpSpPr>
        <p:sp>
          <p:nvSpPr>
            <p:cNvPr id="16" name="Freeform 16"/>
            <p:cNvSpPr/>
            <p:nvPr/>
          </p:nvSpPr>
          <p:spPr>
            <a:xfrm>
              <a:off x="15339981" y="1146914"/>
              <a:ext cx="11911007" cy="7278291"/>
            </a:xfrm>
            <a:custGeom>
              <a:avLst/>
              <a:gdLst/>
              <a:ahLst/>
              <a:cxnLst/>
              <a:rect l="l" t="t" r="r" b="b"/>
              <a:pathLst>
                <a:path w="11911007" h="7278291">
                  <a:moveTo>
                    <a:pt x="0" y="0"/>
                  </a:moveTo>
                  <a:lnTo>
                    <a:pt x="11911007" y="0"/>
                  </a:lnTo>
                  <a:lnTo>
                    <a:pt x="11911007" y="7278291"/>
                  </a:lnTo>
                  <a:lnTo>
                    <a:pt x="0" y="7278291"/>
                  </a:lnTo>
                  <a:close/>
                </a:path>
              </a:pathLst>
            </a:custGeom>
            <a:solidFill>
              <a:srgbClr val="C29A74">
                <a:alpha val="6667"/>
              </a:srgbClr>
            </a:solidFill>
          </p:spPr>
          <p:txBody>
            <a:bodyPr/>
            <a:lstStyle/>
            <a:p>
              <a:endParaRPr lang="en-US"/>
            </a:p>
          </p:txBody>
        </p:sp>
      </p:grpSp>
      <p:sp>
        <p:nvSpPr>
          <p:cNvPr id="17" name="TextBox 8">
            <a:extLst>
              <a:ext uri="{FF2B5EF4-FFF2-40B4-BE49-F238E27FC236}">
                <a16:creationId xmlns:a16="http://schemas.microsoft.com/office/drawing/2014/main" id="{E9094BA8-4729-EB24-2F93-DC13863DC512}"/>
              </a:ext>
            </a:extLst>
          </p:cNvPr>
          <p:cNvSpPr txBox="1"/>
          <p:nvPr/>
        </p:nvSpPr>
        <p:spPr>
          <a:xfrm>
            <a:off x="609600" y="9639300"/>
            <a:ext cx="18288000" cy="269304"/>
          </a:xfrm>
          <a:prstGeom prst="rect">
            <a:avLst/>
          </a:prstGeom>
        </p:spPr>
        <p:txBody>
          <a:bodyPr wrap="square" lIns="0" tIns="0" rIns="0" bIns="0" rtlCol="0" anchor="t">
            <a:spAutoFit/>
          </a:bodyPr>
          <a:lstStyle/>
          <a:p>
            <a:pPr algn="l">
              <a:lnSpc>
                <a:spcPts val="2160"/>
              </a:lnSpc>
            </a:pPr>
            <a:r>
              <a:rPr lang="en-US" sz="1800" spc="16" dirty="0" err="1">
                <a:solidFill>
                  <a:srgbClr val="000000"/>
                </a:solidFill>
                <a:latin typeface="TT Rounds Condensed"/>
              </a:rPr>
              <a:t>ElbowLakeCentre.ca</a:t>
            </a:r>
            <a:r>
              <a:rPr lang="en-US" sz="1800" spc="16" dirty="0">
                <a:solidFill>
                  <a:srgbClr val="000000"/>
                </a:solidFill>
                <a:latin typeface="TT Rounds Condensed"/>
              </a:rPr>
              <a:t>		  				                                                                                     © Queen’s University Biological Station (QUBS), 2023</a:t>
            </a:r>
          </a:p>
        </p:txBody>
      </p:sp>
      <p:sp>
        <p:nvSpPr>
          <p:cNvPr id="18" name="Freeform 15">
            <a:extLst>
              <a:ext uri="{FF2B5EF4-FFF2-40B4-BE49-F238E27FC236}">
                <a16:creationId xmlns:a16="http://schemas.microsoft.com/office/drawing/2014/main" id="{78279498-1502-22C5-9810-F88CED6C5D25}"/>
              </a:ext>
            </a:extLst>
          </p:cNvPr>
          <p:cNvSpPr/>
          <p:nvPr/>
        </p:nvSpPr>
        <p:spPr>
          <a:xfrm>
            <a:off x="2315521" y="-28575"/>
            <a:ext cx="14850003" cy="2282765"/>
          </a:xfrm>
          <a:custGeom>
            <a:avLst/>
            <a:gdLst/>
            <a:ahLst/>
            <a:cxnLst/>
            <a:rect l="l" t="t" r="r" b="b"/>
            <a:pathLst>
              <a:path w="14850003" h="1969898">
                <a:moveTo>
                  <a:pt x="0" y="0"/>
                </a:moveTo>
                <a:lnTo>
                  <a:pt x="14850003" y="0"/>
                </a:lnTo>
                <a:lnTo>
                  <a:pt x="14850003" y="1969898"/>
                </a:lnTo>
                <a:lnTo>
                  <a:pt x="0" y="1969898"/>
                </a:lnTo>
                <a:lnTo>
                  <a:pt x="0" y="0"/>
                </a:lnTo>
                <a:close/>
              </a:path>
            </a:pathLst>
          </a:custGeom>
          <a:blipFill>
            <a:blip r:embed="rId6"/>
            <a:stretch>
              <a:fillRect t="1145" b="5724"/>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7971" y="-65314"/>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7" b="-9290"/>
            </a:stretch>
          </a:blipFill>
        </p:spPr>
        <p:txBody>
          <a:bodyPr/>
          <a:lstStyle/>
          <a:p>
            <a:endParaRPr lang="en-US"/>
          </a:p>
        </p:txBody>
      </p:sp>
      <p:sp>
        <p:nvSpPr>
          <p:cNvPr id="3" name="TextBox 3"/>
          <p:cNvSpPr txBox="1"/>
          <p:nvPr/>
        </p:nvSpPr>
        <p:spPr>
          <a:xfrm>
            <a:off x="435432" y="4173900"/>
            <a:ext cx="9620286" cy="3974934"/>
          </a:xfrm>
          <a:prstGeom prst="rect">
            <a:avLst/>
          </a:prstGeom>
        </p:spPr>
        <p:txBody>
          <a:bodyPr lIns="0" tIns="0" rIns="0" bIns="0" rtlCol="0" anchor="t">
            <a:spAutoFit/>
          </a:bodyPr>
          <a:lstStyle/>
          <a:p>
            <a:pPr marL="325755" lvl="1" indent="-162560">
              <a:lnSpc>
                <a:spcPts val="4530"/>
              </a:lnSpc>
              <a:buFont typeface="Arial"/>
              <a:buChar char="•"/>
            </a:pPr>
            <a:r>
              <a:rPr lang="en-US" sz="2700">
                <a:solidFill>
                  <a:srgbClr val="124D24"/>
                </a:solidFill>
                <a:latin typeface="Open Sauce"/>
              </a:rPr>
              <a:t>Descriptions of Haudenosaunee Clans comes from Author Tom Porter, </a:t>
            </a:r>
            <a:r>
              <a:rPr lang="en-US" sz="2700" b="1" i="1">
                <a:solidFill>
                  <a:srgbClr val="124D24"/>
                </a:solidFill>
                <a:latin typeface="Open Sauce Italics"/>
              </a:rPr>
              <a:t>And Grandma Said…Iroquois Teachings as passed down through the oral tradition </a:t>
            </a:r>
            <a:endParaRPr lang="en-US" b="1" i="1">
              <a:cs typeface="Calibri"/>
            </a:endParaRPr>
          </a:p>
          <a:p>
            <a:pPr marL="325755" lvl="1" indent="-162560" algn="l">
              <a:lnSpc>
                <a:spcPts val="4530"/>
              </a:lnSpc>
            </a:pPr>
            <a:endParaRPr lang="en-US" sz="2700">
              <a:solidFill>
                <a:srgbClr val="124D24"/>
              </a:solidFill>
              <a:latin typeface="Open Sauce Italics"/>
            </a:endParaRPr>
          </a:p>
          <a:p>
            <a:pPr marL="325755" lvl="1" indent="-162560">
              <a:lnSpc>
                <a:spcPts val="4530"/>
              </a:lnSpc>
              <a:buFont typeface="Arial"/>
              <a:buChar char="•"/>
            </a:pPr>
            <a:r>
              <a:rPr lang="en-US" sz="2700">
                <a:solidFill>
                  <a:srgbClr val="124D24"/>
                </a:solidFill>
                <a:latin typeface="Open Sauce"/>
              </a:rPr>
              <a:t>Tom Porter, a Bear Clan Elder, has compiled these descriptions of the 9 Haudenosaunee clans through listening to many Elders speak about the Clans.</a:t>
            </a:r>
          </a:p>
        </p:txBody>
      </p:sp>
      <p:sp>
        <p:nvSpPr>
          <p:cNvPr id="4" name="TextBox 4"/>
          <p:cNvSpPr txBox="1"/>
          <p:nvPr/>
        </p:nvSpPr>
        <p:spPr>
          <a:xfrm>
            <a:off x="575533" y="2102003"/>
            <a:ext cx="17136934" cy="944885"/>
          </a:xfrm>
          <a:prstGeom prst="rect">
            <a:avLst/>
          </a:prstGeom>
        </p:spPr>
        <p:txBody>
          <a:bodyPr lIns="0" tIns="0" rIns="0" bIns="0" rtlCol="0" anchor="t">
            <a:spAutoFit/>
          </a:bodyPr>
          <a:lstStyle/>
          <a:p>
            <a:pPr algn="ctr">
              <a:lnSpc>
                <a:spcPts val="6360"/>
              </a:lnSpc>
            </a:pPr>
            <a:r>
              <a:rPr lang="en-US" sz="6000">
                <a:solidFill>
                  <a:srgbClr val="000000"/>
                </a:solidFill>
                <a:latin typeface="Rockwell"/>
              </a:rPr>
              <a:t>Haudenosaunee Clan System</a:t>
            </a:r>
          </a:p>
        </p:txBody>
      </p:sp>
      <p:sp>
        <p:nvSpPr>
          <p:cNvPr id="5" name="Freeform 5"/>
          <p:cNvSpPr/>
          <p:nvPr/>
        </p:nvSpPr>
        <p:spPr>
          <a:xfrm rot="-9692196">
            <a:off x="-2525259" y="-1495780"/>
            <a:ext cx="4114800" cy="3987615"/>
          </a:xfrm>
          <a:custGeom>
            <a:avLst/>
            <a:gdLst/>
            <a:ahLst/>
            <a:cxnLst/>
            <a:rect l="l" t="t" r="r" b="b"/>
            <a:pathLst>
              <a:path w="4114800" h="3987615">
                <a:moveTo>
                  <a:pt x="0" y="0"/>
                </a:moveTo>
                <a:lnTo>
                  <a:pt x="4114800" y="0"/>
                </a:lnTo>
                <a:lnTo>
                  <a:pt x="4114800" y="3987615"/>
                </a:lnTo>
                <a:lnTo>
                  <a:pt x="0" y="3987615"/>
                </a:lnTo>
                <a:lnTo>
                  <a:pt x="0" y="0"/>
                </a:lnTo>
                <a:close/>
              </a:path>
            </a:pathLst>
          </a:custGeom>
          <a:blipFill>
            <a:blip r:embed="rId4">
              <a:extLst>
                <a:ext uri="{96DAC541-7B7A-43D3-8B79-37D633B846F1}">
                  <asvg:svgBlip xmlns:asvg="http://schemas.microsoft.com/office/drawing/2016/SVG/main" r:embed="rId5"/>
                </a:ext>
              </a:extLst>
            </a:blip>
            <a:stretch>
              <a:fillRect b="-91"/>
            </a:stretch>
          </a:blipFill>
        </p:spPr>
        <p:txBody>
          <a:bodyPr/>
          <a:lstStyle/>
          <a:p>
            <a:endParaRPr lang="en-US"/>
          </a:p>
        </p:txBody>
      </p:sp>
      <p:sp>
        <p:nvSpPr>
          <p:cNvPr id="6" name="Freeform 6"/>
          <p:cNvSpPr/>
          <p:nvPr/>
        </p:nvSpPr>
        <p:spPr>
          <a:xfrm rot="5400000">
            <a:off x="-271641" y="8961727"/>
            <a:ext cx="1414145" cy="1591863"/>
          </a:xfrm>
          <a:custGeom>
            <a:avLst/>
            <a:gdLst/>
            <a:ahLst/>
            <a:cxnLst/>
            <a:rect l="l" t="t" r="r" b="b"/>
            <a:pathLst>
              <a:path w="1414145" h="1591863">
                <a:moveTo>
                  <a:pt x="0" y="0"/>
                </a:moveTo>
                <a:lnTo>
                  <a:pt x="1414145" y="0"/>
                </a:lnTo>
                <a:lnTo>
                  <a:pt x="1414145" y="1591863"/>
                </a:lnTo>
                <a:lnTo>
                  <a:pt x="0" y="1591863"/>
                </a:lnTo>
                <a:lnTo>
                  <a:pt x="0" y="0"/>
                </a:lnTo>
                <a:close/>
              </a:path>
            </a:pathLst>
          </a:custGeom>
          <a:blipFill>
            <a:blip r:embed="rId6">
              <a:extLst>
                <a:ext uri="{96DAC541-7B7A-43D3-8B79-37D633B846F1}">
                  <asvg:svgBlip xmlns:asvg="http://schemas.microsoft.com/office/drawing/2016/SVG/main" r:embed="rId7"/>
                </a:ext>
              </a:extLst>
            </a:blip>
            <a:stretch>
              <a:fillRect r="-100290" b="-192568"/>
            </a:stretch>
          </a:blipFill>
        </p:spPr>
        <p:txBody>
          <a:bodyPr/>
          <a:lstStyle/>
          <a:p>
            <a:endParaRPr lang="en-US"/>
          </a:p>
        </p:txBody>
      </p:sp>
      <p:sp>
        <p:nvSpPr>
          <p:cNvPr id="7" name="Freeform 7"/>
          <p:cNvSpPr/>
          <p:nvPr/>
        </p:nvSpPr>
        <p:spPr>
          <a:xfrm rot="-10800000">
            <a:off x="10343658" y="3358943"/>
            <a:ext cx="7702085" cy="6398716"/>
          </a:xfrm>
          <a:custGeom>
            <a:avLst/>
            <a:gdLst/>
            <a:ahLst/>
            <a:cxnLst/>
            <a:rect l="l" t="t" r="r" b="b"/>
            <a:pathLst>
              <a:path w="7702085" h="6398716">
                <a:moveTo>
                  <a:pt x="0" y="0"/>
                </a:moveTo>
                <a:lnTo>
                  <a:pt x="7702085" y="0"/>
                </a:lnTo>
                <a:lnTo>
                  <a:pt x="7702085" y="6398716"/>
                </a:lnTo>
                <a:lnTo>
                  <a:pt x="0" y="6398716"/>
                </a:lnTo>
                <a:lnTo>
                  <a:pt x="0" y="0"/>
                </a:lnTo>
                <a:close/>
              </a:path>
            </a:pathLst>
          </a:custGeom>
          <a:blipFill>
            <a:blip r:embed="rId8"/>
            <a:stretch>
              <a:fillRect l="-76308" t="-1003" r="-45229" b="-32150"/>
            </a:stretch>
          </a:blipFill>
        </p:spPr>
        <p:txBody>
          <a:bodyPr/>
          <a:lstStyle/>
          <a:p>
            <a:endParaRPr lang="en-US"/>
          </a:p>
        </p:txBody>
      </p:sp>
      <p:sp>
        <p:nvSpPr>
          <p:cNvPr id="8" name="Freeform 8"/>
          <p:cNvSpPr/>
          <p:nvPr/>
        </p:nvSpPr>
        <p:spPr>
          <a:xfrm>
            <a:off x="10580995" y="3408838"/>
            <a:ext cx="3567026" cy="3567026"/>
          </a:xfrm>
          <a:custGeom>
            <a:avLst/>
            <a:gdLst/>
            <a:ahLst/>
            <a:cxnLst/>
            <a:rect l="l" t="t" r="r" b="b"/>
            <a:pathLst>
              <a:path w="3567026" h="3567026">
                <a:moveTo>
                  <a:pt x="0" y="0"/>
                </a:moveTo>
                <a:lnTo>
                  <a:pt x="3567026" y="0"/>
                </a:lnTo>
                <a:lnTo>
                  <a:pt x="3567026" y="3567026"/>
                </a:lnTo>
                <a:lnTo>
                  <a:pt x="0" y="3567026"/>
                </a:lnTo>
                <a:lnTo>
                  <a:pt x="0" y="0"/>
                </a:lnTo>
                <a:close/>
              </a:path>
            </a:pathLst>
          </a:custGeom>
          <a:blipFill>
            <a:blip r:embed="rId9"/>
            <a:stretch>
              <a:fillRect/>
            </a:stretch>
          </a:blipFill>
        </p:spPr>
        <p:txBody>
          <a:bodyPr/>
          <a:lstStyle/>
          <a:p>
            <a:endParaRPr lang="en-US"/>
          </a:p>
        </p:txBody>
      </p:sp>
      <p:sp>
        <p:nvSpPr>
          <p:cNvPr id="9" name="Freeform 9"/>
          <p:cNvSpPr/>
          <p:nvPr/>
        </p:nvSpPr>
        <p:spPr>
          <a:xfrm>
            <a:off x="14529021" y="3408838"/>
            <a:ext cx="3516722" cy="5278965"/>
          </a:xfrm>
          <a:custGeom>
            <a:avLst/>
            <a:gdLst/>
            <a:ahLst/>
            <a:cxnLst/>
            <a:rect l="l" t="t" r="r" b="b"/>
            <a:pathLst>
              <a:path w="3516722" h="5278965">
                <a:moveTo>
                  <a:pt x="0" y="0"/>
                </a:moveTo>
                <a:lnTo>
                  <a:pt x="3516722" y="0"/>
                </a:lnTo>
                <a:lnTo>
                  <a:pt x="3516722" y="5278965"/>
                </a:lnTo>
                <a:lnTo>
                  <a:pt x="0" y="5278965"/>
                </a:lnTo>
                <a:lnTo>
                  <a:pt x="0" y="0"/>
                </a:lnTo>
                <a:close/>
              </a:path>
            </a:pathLst>
          </a:custGeom>
          <a:blipFill>
            <a:blip r:embed="rId10"/>
            <a:stretch>
              <a:fillRect l="-55" r="-55"/>
            </a:stretch>
          </a:blipFill>
        </p:spPr>
        <p:txBody>
          <a:bodyPr/>
          <a:lstStyle/>
          <a:p>
            <a:endParaRPr lang="en-US"/>
          </a:p>
        </p:txBody>
      </p:sp>
      <p:sp>
        <p:nvSpPr>
          <p:cNvPr id="10" name="Freeform 10"/>
          <p:cNvSpPr/>
          <p:nvPr/>
        </p:nvSpPr>
        <p:spPr>
          <a:xfrm rot="-9692196">
            <a:off x="14927452" y="8507503"/>
            <a:ext cx="4114800" cy="3987615"/>
          </a:xfrm>
          <a:custGeom>
            <a:avLst/>
            <a:gdLst/>
            <a:ahLst/>
            <a:cxnLst/>
            <a:rect l="l" t="t" r="r" b="b"/>
            <a:pathLst>
              <a:path w="4114800" h="3987615">
                <a:moveTo>
                  <a:pt x="0" y="0"/>
                </a:moveTo>
                <a:lnTo>
                  <a:pt x="4114800" y="0"/>
                </a:lnTo>
                <a:lnTo>
                  <a:pt x="4114800" y="3987615"/>
                </a:lnTo>
                <a:lnTo>
                  <a:pt x="0" y="3987615"/>
                </a:lnTo>
                <a:lnTo>
                  <a:pt x="0" y="0"/>
                </a:lnTo>
                <a:close/>
              </a:path>
            </a:pathLst>
          </a:custGeom>
          <a:blipFill>
            <a:blip r:embed="rId4">
              <a:extLst>
                <a:ext uri="{96DAC541-7B7A-43D3-8B79-37D633B846F1}">
                  <asvg:svgBlip xmlns:asvg="http://schemas.microsoft.com/office/drawing/2016/SVG/main" r:embed="rId5"/>
                </a:ext>
              </a:extLst>
            </a:blip>
            <a:stretch>
              <a:fillRect b="-323"/>
            </a:stretch>
          </a:blipFill>
        </p:spPr>
        <p:txBody>
          <a:bodyPr/>
          <a:lstStyle/>
          <a:p>
            <a:endParaRPr lang="en-US"/>
          </a:p>
        </p:txBody>
      </p:sp>
      <p:sp>
        <p:nvSpPr>
          <p:cNvPr id="11" name="Freeform 11"/>
          <p:cNvSpPr/>
          <p:nvPr/>
        </p:nvSpPr>
        <p:spPr>
          <a:xfrm rot="-9692196">
            <a:off x="11891716" y="8293193"/>
            <a:ext cx="4114800" cy="3987615"/>
          </a:xfrm>
          <a:custGeom>
            <a:avLst/>
            <a:gdLst/>
            <a:ahLst/>
            <a:cxnLst/>
            <a:rect l="l" t="t" r="r" b="b"/>
            <a:pathLst>
              <a:path w="4114800" h="3987615">
                <a:moveTo>
                  <a:pt x="0" y="0"/>
                </a:moveTo>
                <a:lnTo>
                  <a:pt x="4114800" y="0"/>
                </a:lnTo>
                <a:lnTo>
                  <a:pt x="4114800" y="3987615"/>
                </a:lnTo>
                <a:lnTo>
                  <a:pt x="0" y="3987615"/>
                </a:lnTo>
                <a:lnTo>
                  <a:pt x="0" y="0"/>
                </a:lnTo>
                <a:close/>
              </a:path>
            </a:pathLst>
          </a:custGeom>
          <a:blipFill>
            <a:blip r:embed="rId4">
              <a:extLst>
                <a:ext uri="{96DAC541-7B7A-43D3-8B79-37D633B846F1}">
                  <asvg:svgBlip xmlns:asvg="http://schemas.microsoft.com/office/drawing/2016/SVG/main" r:embed="rId5"/>
                </a:ext>
              </a:extLst>
            </a:blip>
            <a:stretch>
              <a:fillRect b="-91"/>
            </a:stretch>
          </a:blipFill>
        </p:spPr>
        <p:txBody>
          <a:bodyPr/>
          <a:lstStyle/>
          <a:p>
            <a:endParaRPr lang="en-US"/>
          </a:p>
        </p:txBody>
      </p:sp>
      <p:sp>
        <p:nvSpPr>
          <p:cNvPr id="12" name="Freeform 12"/>
          <p:cNvSpPr/>
          <p:nvPr/>
        </p:nvSpPr>
        <p:spPr>
          <a:xfrm rot="9853299">
            <a:off x="16221915" y="8739829"/>
            <a:ext cx="6003002" cy="2150052"/>
          </a:xfrm>
          <a:custGeom>
            <a:avLst/>
            <a:gdLst/>
            <a:ahLst/>
            <a:cxnLst/>
            <a:rect l="l" t="t" r="r" b="b"/>
            <a:pathLst>
              <a:path w="6003002" h="2150052">
                <a:moveTo>
                  <a:pt x="0" y="0"/>
                </a:moveTo>
                <a:lnTo>
                  <a:pt x="6003002" y="0"/>
                </a:lnTo>
                <a:lnTo>
                  <a:pt x="6003002" y="2150052"/>
                </a:lnTo>
                <a:lnTo>
                  <a:pt x="0" y="2150052"/>
                </a:lnTo>
                <a:lnTo>
                  <a:pt x="0" y="0"/>
                </a:lnTo>
                <a:close/>
              </a:path>
            </a:pathLst>
          </a:custGeom>
          <a:blipFill>
            <a:blip r:embed="rId11"/>
            <a:stretch>
              <a:fillRect l="-84976" t="-113068" r="-26618" b="-11"/>
            </a:stretch>
          </a:blipFill>
        </p:spPr>
        <p:txBody>
          <a:bodyPr/>
          <a:lstStyle/>
          <a:p>
            <a:endParaRPr lang="en-US"/>
          </a:p>
        </p:txBody>
      </p:sp>
      <p:sp>
        <p:nvSpPr>
          <p:cNvPr id="15" name="TextBox 8">
            <a:extLst>
              <a:ext uri="{FF2B5EF4-FFF2-40B4-BE49-F238E27FC236}">
                <a16:creationId xmlns:a16="http://schemas.microsoft.com/office/drawing/2014/main" id="{C0D72203-A2B3-864B-B248-D01D12B4DF30}"/>
              </a:ext>
            </a:extLst>
          </p:cNvPr>
          <p:cNvSpPr txBox="1"/>
          <p:nvPr/>
        </p:nvSpPr>
        <p:spPr>
          <a:xfrm>
            <a:off x="609600" y="9639300"/>
            <a:ext cx="18288000" cy="269304"/>
          </a:xfrm>
          <a:prstGeom prst="rect">
            <a:avLst/>
          </a:prstGeom>
        </p:spPr>
        <p:txBody>
          <a:bodyPr wrap="square" lIns="0" tIns="0" rIns="0" bIns="0" rtlCol="0" anchor="t">
            <a:spAutoFit/>
          </a:bodyPr>
          <a:lstStyle/>
          <a:p>
            <a:pPr algn="l">
              <a:lnSpc>
                <a:spcPts val="2160"/>
              </a:lnSpc>
            </a:pPr>
            <a:r>
              <a:rPr lang="en-US" sz="1800" spc="16" dirty="0" err="1">
                <a:solidFill>
                  <a:srgbClr val="000000"/>
                </a:solidFill>
                <a:latin typeface="TT Rounds Condensed"/>
              </a:rPr>
              <a:t>ElbowLakeCentre.ca</a:t>
            </a:r>
            <a:r>
              <a:rPr lang="en-US" sz="1800" spc="16" dirty="0">
                <a:solidFill>
                  <a:srgbClr val="000000"/>
                </a:solidFill>
                <a:latin typeface="TT Rounds Condensed"/>
              </a:rPr>
              <a:t>		  				                                                                                     © Queen’s University Biological Station (QUBS), 2023</a:t>
            </a:r>
          </a:p>
        </p:txBody>
      </p:sp>
      <p:sp>
        <p:nvSpPr>
          <p:cNvPr id="16" name="Freeform 15">
            <a:extLst>
              <a:ext uri="{FF2B5EF4-FFF2-40B4-BE49-F238E27FC236}">
                <a16:creationId xmlns:a16="http://schemas.microsoft.com/office/drawing/2014/main" id="{F711E966-0933-4BB2-025B-170605881FC1}"/>
              </a:ext>
            </a:extLst>
          </p:cNvPr>
          <p:cNvSpPr/>
          <p:nvPr/>
        </p:nvSpPr>
        <p:spPr>
          <a:xfrm>
            <a:off x="2315521" y="-28575"/>
            <a:ext cx="14850003" cy="2282765"/>
          </a:xfrm>
          <a:custGeom>
            <a:avLst/>
            <a:gdLst/>
            <a:ahLst/>
            <a:cxnLst/>
            <a:rect l="l" t="t" r="r" b="b"/>
            <a:pathLst>
              <a:path w="14850003" h="1969898">
                <a:moveTo>
                  <a:pt x="0" y="0"/>
                </a:moveTo>
                <a:lnTo>
                  <a:pt x="14850003" y="0"/>
                </a:lnTo>
                <a:lnTo>
                  <a:pt x="14850003" y="1969898"/>
                </a:lnTo>
                <a:lnTo>
                  <a:pt x="0" y="1969898"/>
                </a:lnTo>
                <a:lnTo>
                  <a:pt x="0" y="0"/>
                </a:lnTo>
                <a:close/>
              </a:path>
            </a:pathLst>
          </a:custGeom>
          <a:blipFill>
            <a:blip r:embed="rId12"/>
            <a:stretch>
              <a:fillRect t="1145" b="5724"/>
            </a:stretch>
          </a:blipFill>
        </p:spPr>
        <p:txBody>
          <a:bodyPr/>
          <a:lstStyle/>
          <a:p>
            <a:endParaRPr lang="en-US"/>
          </a:p>
        </p:txBody>
      </p:sp>
      <p:sp>
        <p:nvSpPr>
          <p:cNvPr id="13" name="TextBox 1">
            <a:extLst>
              <a:ext uri="{FF2B5EF4-FFF2-40B4-BE49-F238E27FC236}">
                <a16:creationId xmlns:a16="http://schemas.microsoft.com/office/drawing/2014/main" id="{D8076AF2-79AA-B9F2-C2AE-B2384F2EAA80}"/>
              </a:ext>
            </a:extLst>
          </p:cNvPr>
          <p:cNvSpPr txBox="1"/>
          <p:nvPr/>
        </p:nvSpPr>
        <p:spPr>
          <a:xfrm>
            <a:off x="10580914" y="7151914"/>
            <a:ext cx="3135085"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cs typeface="Calibri"/>
              </a:rPr>
              <a:t>Tom Porter, Bear Clan Elder, Akwesasne Mohawk Nation</a:t>
            </a:r>
            <a:endParaRPr lang="en-US" b="1"/>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99636" y="3040783"/>
            <a:ext cx="10345625" cy="7149470"/>
            <a:chOff x="0" y="0"/>
            <a:chExt cx="13794167" cy="9532627"/>
          </a:xfrm>
        </p:grpSpPr>
        <p:sp>
          <p:nvSpPr>
            <p:cNvPr id="3" name="Freeform 3"/>
            <p:cNvSpPr/>
            <p:nvPr/>
          </p:nvSpPr>
          <p:spPr>
            <a:xfrm>
              <a:off x="0" y="0"/>
              <a:ext cx="13794105" cy="9532620"/>
            </a:xfrm>
            <a:custGeom>
              <a:avLst/>
              <a:gdLst/>
              <a:ahLst/>
              <a:cxnLst/>
              <a:rect l="l" t="t" r="r" b="b"/>
              <a:pathLst>
                <a:path w="13794105" h="9532620">
                  <a:moveTo>
                    <a:pt x="0" y="0"/>
                  </a:moveTo>
                  <a:lnTo>
                    <a:pt x="13794105" y="0"/>
                  </a:lnTo>
                  <a:lnTo>
                    <a:pt x="13794105" y="9532620"/>
                  </a:lnTo>
                  <a:lnTo>
                    <a:pt x="0" y="9532620"/>
                  </a:lnTo>
                  <a:close/>
                </a:path>
              </a:pathLst>
            </a:custGeom>
            <a:solidFill>
              <a:srgbClr val="5E17EB">
                <a:alpha val="6667"/>
              </a:srgbClr>
            </a:solidFill>
          </p:spPr>
          <p:txBody>
            <a:bodyPr/>
            <a:lstStyle/>
            <a:p>
              <a:endParaRPr lang="en-US"/>
            </a:p>
          </p:txBody>
        </p:sp>
      </p:grpSp>
      <p:sp>
        <p:nvSpPr>
          <p:cNvPr id="4" name="Freeform 4"/>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7" b="-9290"/>
            </a:stretch>
          </a:blipFill>
        </p:spPr>
        <p:txBody>
          <a:bodyPr/>
          <a:lstStyle/>
          <a:p>
            <a:endParaRPr lang="en-US"/>
          </a:p>
        </p:txBody>
      </p:sp>
      <p:sp>
        <p:nvSpPr>
          <p:cNvPr id="5" name="TextBox 5"/>
          <p:cNvSpPr txBox="1"/>
          <p:nvPr/>
        </p:nvSpPr>
        <p:spPr>
          <a:xfrm>
            <a:off x="1028700" y="3714926"/>
            <a:ext cx="9616561" cy="6025477"/>
          </a:xfrm>
          <a:prstGeom prst="rect">
            <a:avLst/>
          </a:prstGeom>
        </p:spPr>
        <p:txBody>
          <a:bodyPr lIns="0" tIns="0" rIns="0" bIns="0" rtlCol="0" anchor="t">
            <a:spAutoFit/>
          </a:bodyPr>
          <a:lstStyle/>
          <a:p>
            <a:pPr marL="754465" lvl="2" indent="-251488" algn="l">
              <a:lnSpc>
                <a:spcPts val="4290"/>
              </a:lnSpc>
              <a:buFont typeface="Arial"/>
              <a:buChar char="⚬"/>
            </a:pPr>
            <a:r>
              <a:rPr lang="en-US" sz="3299">
                <a:solidFill>
                  <a:srgbClr val="124D24"/>
                </a:solidFill>
                <a:latin typeface="Times New Roman"/>
                <a:cs typeface="Times New Roman"/>
              </a:rPr>
              <a:t>It is said that </a:t>
            </a:r>
            <a:r>
              <a:rPr lang="en-US" sz="3299">
                <a:solidFill>
                  <a:srgbClr val="124D24"/>
                </a:solidFill>
                <a:latin typeface="Times New Roman Bold"/>
                <a:cs typeface="Times New Roman Bold"/>
              </a:rPr>
              <a:t>Ro’nikonhrowá:nen </a:t>
            </a:r>
            <a:r>
              <a:rPr lang="en-US" sz="3299">
                <a:solidFill>
                  <a:srgbClr val="124D24"/>
                </a:solidFill>
                <a:latin typeface="Times New Roman"/>
              </a:rPr>
              <a:t>("he who has good ideas") introduced the Haudenosaunee to the clan system during a time of great population growth</a:t>
            </a:r>
          </a:p>
          <a:p>
            <a:pPr marL="754401" lvl="2" indent="-251467" algn="l">
              <a:lnSpc>
                <a:spcPts val="4290"/>
              </a:lnSpc>
              <a:buFont typeface="Arial"/>
              <a:buChar char="⚬"/>
            </a:pPr>
            <a:r>
              <a:rPr lang="en-US" sz="3299">
                <a:solidFill>
                  <a:srgbClr val="124D24"/>
                </a:solidFill>
                <a:latin typeface="Times New Roman"/>
              </a:rPr>
              <a:t>Clan system was revitalized by the </a:t>
            </a:r>
            <a:r>
              <a:rPr lang="en-US" sz="3299">
                <a:solidFill>
                  <a:srgbClr val="124D24"/>
                </a:solidFill>
                <a:latin typeface="Times New Roman Bold"/>
              </a:rPr>
              <a:t>Peace Maker </a:t>
            </a:r>
          </a:p>
          <a:p>
            <a:pPr marL="754401" lvl="2" indent="-251467" algn="l">
              <a:lnSpc>
                <a:spcPts val="4290"/>
              </a:lnSpc>
              <a:buFont typeface="Arial"/>
              <a:buChar char="⚬"/>
            </a:pPr>
            <a:r>
              <a:rPr lang="en-US" sz="3299">
                <a:solidFill>
                  <a:srgbClr val="124D24"/>
                </a:solidFill>
                <a:latin typeface="Times New Roman"/>
              </a:rPr>
              <a:t>Haudenosaunee clans are </a:t>
            </a:r>
            <a:r>
              <a:rPr lang="en-US" sz="3299">
                <a:solidFill>
                  <a:srgbClr val="124D24"/>
                </a:solidFill>
                <a:latin typeface="Times New Roman Bold"/>
              </a:rPr>
              <a:t>matrilineal </a:t>
            </a:r>
          </a:p>
          <a:p>
            <a:pPr marL="754401" lvl="2" indent="-251467" algn="l">
              <a:lnSpc>
                <a:spcPts val="4290"/>
              </a:lnSpc>
            </a:pPr>
            <a:r>
              <a:rPr lang="en-US" sz="3299">
                <a:solidFill>
                  <a:srgbClr val="124D24"/>
                </a:solidFill>
                <a:latin typeface="Times New Roman"/>
              </a:rPr>
              <a:t>       (inherited from mothers)</a:t>
            </a:r>
          </a:p>
          <a:p>
            <a:pPr marL="754401" lvl="2" indent="-251467" algn="l">
              <a:lnSpc>
                <a:spcPts val="4290"/>
              </a:lnSpc>
              <a:buFont typeface="Arial"/>
              <a:buChar char="⚬"/>
            </a:pPr>
            <a:r>
              <a:rPr lang="en-US" sz="3299">
                <a:solidFill>
                  <a:srgbClr val="124D24"/>
                </a:solidFill>
                <a:latin typeface="Times New Roman"/>
              </a:rPr>
              <a:t>Clans are named after various animals</a:t>
            </a:r>
          </a:p>
          <a:p>
            <a:pPr marL="754401" lvl="2" indent="-251467" algn="l">
              <a:lnSpc>
                <a:spcPts val="4290"/>
              </a:lnSpc>
              <a:buFont typeface="Arial"/>
              <a:buChar char="⚬"/>
            </a:pPr>
            <a:r>
              <a:rPr lang="en-US" sz="3299">
                <a:solidFill>
                  <a:srgbClr val="124D24"/>
                </a:solidFill>
                <a:latin typeface="Times New Roman"/>
              </a:rPr>
              <a:t>Provides guidance on how to conduct oneself spiritually, socially, economically, and politically</a:t>
            </a:r>
          </a:p>
          <a:p>
            <a:pPr marL="754401" lvl="2" indent="-251467" algn="l">
              <a:lnSpc>
                <a:spcPts val="4289"/>
              </a:lnSpc>
            </a:pPr>
            <a:r>
              <a:rPr lang="en-US" sz="3299">
                <a:solidFill>
                  <a:srgbClr val="124D24"/>
                </a:solidFill>
                <a:latin typeface="Open Sauce"/>
              </a:rPr>
              <a:t> </a:t>
            </a:r>
          </a:p>
        </p:txBody>
      </p:sp>
      <p:sp>
        <p:nvSpPr>
          <p:cNvPr id="6" name="TextBox 6"/>
          <p:cNvSpPr txBox="1"/>
          <p:nvPr/>
        </p:nvSpPr>
        <p:spPr>
          <a:xfrm>
            <a:off x="122366" y="2579541"/>
            <a:ext cx="17136934" cy="944885"/>
          </a:xfrm>
          <a:prstGeom prst="rect">
            <a:avLst/>
          </a:prstGeom>
        </p:spPr>
        <p:txBody>
          <a:bodyPr lIns="0" tIns="0" rIns="0" bIns="0" rtlCol="0" anchor="t">
            <a:spAutoFit/>
          </a:bodyPr>
          <a:lstStyle/>
          <a:p>
            <a:pPr algn="ctr">
              <a:lnSpc>
                <a:spcPts val="6360"/>
              </a:lnSpc>
            </a:pPr>
            <a:r>
              <a:rPr lang="en-US" sz="6000">
                <a:solidFill>
                  <a:srgbClr val="000000"/>
                </a:solidFill>
                <a:latin typeface="Rockwell"/>
              </a:rPr>
              <a:t>Haudenosaunee Clan System</a:t>
            </a:r>
          </a:p>
        </p:txBody>
      </p:sp>
      <p:grpSp>
        <p:nvGrpSpPr>
          <p:cNvPr id="7" name="Group 7"/>
          <p:cNvGrpSpPr/>
          <p:nvPr/>
        </p:nvGrpSpPr>
        <p:grpSpPr>
          <a:xfrm>
            <a:off x="11259203" y="3561297"/>
            <a:ext cx="6600172" cy="5311560"/>
            <a:chOff x="0" y="0"/>
            <a:chExt cx="8508709" cy="6847476"/>
          </a:xfrm>
        </p:grpSpPr>
        <p:sp>
          <p:nvSpPr>
            <p:cNvPr id="8" name="Freeform 8"/>
            <p:cNvSpPr/>
            <p:nvPr/>
          </p:nvSpPr>
          <p:spPr>
            <a:xfrm>
              <a:off x="0" y="0"/>
              <a:ext cx="8508746" cy="6847513"/>
            </a:xfrm>
            <a:custGeom>
              <a:avLst/>
              <a:gdLst/>
              <a:ahLst/>
              <a:cxnLst/>
              <a:rect l="l" t="t" r="r" b="b"/>
              <a:pathLst>
                <a:path w="8508746" h="6847513">
                  <a:moveTo>
                    <a:pt x="0" y="0"/>
                  </a:moveTo>
                  <a:lnTo>
                    <a:pt x="8508746" y="0"/>
                  </a:lnTo>
                  <a:lnTo>
                    <a:pt x="8508746" y="6847513"/>
                  </a:lnTo>
                  <a:lnTo>
                    <a:pt x="0" y="6847513"/>
                  </a:lnTo>
                  <a:close/>
                </a:path>
              </a:pathLst>
            </a:custGeom>
            <a:solidFill>
              <a:srgbClr val="8C52FF">
                <a:alpha val="6667"/>
              </a:srgbClr>
            </a:solidFill>
          </p:spPr>
          <p:txBody>
            <a:bodyPr/>
            <a:lstStyle/>
            <a:p>
              <a:endParaRPr lang="en-US"/>
            </a:p>
          </p:txBody>
        </p:sp>
      </p:grpSp>
      <p:sp>
        <p:nvSpPr>
          <p:cNvPr id="9" name="TextBox 9"/>
          <p:cNvSpPr txBox="1"/>
          <p:nvPr/>
        </p:nvSpPr>
        <p:spPr>
          <a:xfrm>
            <a:off x="11541078" y="3504799"/>
            <a:ext cx="6036422" cy="4760680"/>
          </a:xfrm>
          <a:prstGeom prst="rect">
            <a:avLst/>
          </a:prstGeom>
        </p:spPr>
        <p:txBody>
          <a:bodyPr lIns="0" tIns="0" rIns="0" bIns="0" rtlCol="0" anchor="t">
            <a:spAutoFit/>
          </a:bodyPr>
          <a:lstStyle/>
          <a:p>
            <a:pPr algn="ctr">
              <a:lnSpc>
                <a:spcPts val="4619"/>
              </a:lnSpc>
            </a:pPr>
            <a:r>
              <a:rPr lang="en-US" sz="3299">
                <a:solidFill>
                  <a:srgbClr val="183B23"/>
                </a:solidFill>
                <a:latin typeface="Times New Roman Bold"/>
              </a:rPr>
              <a:t>Clan mothers </a:t>
            </a:r>
            <a:r>
              <a:rPr lang="en-US" sz="3299">
                <a:solidFill>
                  <a:srgbClr val="183B23"/>
                </a:solidFill>
                <a:latin typeface="Times New Roman"/>
              </a:rPr>
              <a:t>head each clan.</a:t>
            </a:r>
          </a:p>
          <a:p>
            <a:pPr marL="758568" lvl="2" indent="-252856" algn="l">
              <a:lnSpc>
                <a:spcPts val="4678"/>
              </a:lnSpc>
              <a:buFont typeface="Arial"/>
              <a:buChar char="⚬"/>
            </a:pPr>
            <a:r>
              <a:rPr lang="en-US" sz="3299">
                <a:solidFill>
                  <a:srgbClr val="183B23"/>
                </a:solidFill>
                <a:latin typeface="Times New Roman"/>
              </a:rPr>
              <a:t>In the past, the oldest woman of the clan was recognized as the clan leader.</a:t>
            </a:r>
          </a:p>
          <a:p>
            <a:pPr marL="758701" lvl="2" indent="-252900" algn="l">
              <a:lnSpc>
                <a:spcPts val="4678"/>
              </a:lnSpc>
              <a:buFont typeface="Arial"/>
              <a:buChar char="⚬"/>
            </a:pPr>
            <a:r>
              <a:rPr lang="en-US" sz="3299">
                <a:solidFill>
                  <a:srgbClr val="183B23"/>
                </a:solidFill>
                <a:latin typeface="Times New Roman"/>
              </a:rPr>
              <a:t>Today, clan mothers are </a:t>
            </a:r>
            <a:r>
              <a:rPr lang="en-US" sz="3299">
                <a:solidFill>
                  <a:srgbClr val="183B23"/>
                </a:solidFill>
                <a:latin typeface="Times New Roman Bold"/>
              </a:rPr>
              <a:t>chosen</a:t>
            </a:r>
            <a:r>
              <a:rPr lang="en-US" sz="3299">
                <a:solidFill>
                  <a:srgbClr val="183B23"/>
                </a:solidFill>
                <a:latin typeface="Times New Roman"/>
              </a:rPr>
              <a:t> for their cultural wisdom and dedication to their people. </a:t>
            </a:r>
          </a:p>
        </p:txBody>
      </p:sp>
      <p:sp>
        <p:nvSpPr>
          <p:cNvPr id="10" name="Freeform 10"/>
          <p:cNvSpPr/>
          <p:nvPr/>
        </p:nvSpPr>
        <p:spPr>
          <a:xfrm rot="9853299">
            <a:off x="16222304" y="8698925"/>
            <a:ext cx="6003002" cy="2150052"/>
          </a:xfrm>
          <a:custGeom>
            <a:avLst/>
            <a:gdLst/>
            <a:ahLst/>
            <a:cxnLst/>
            <a:rect l="l" t="t" r="r" b="b"/>
            <a:pathLst>
              <a:path w="6003002" h="2150052">
                <a:moveTo>
                  <a:pt x="0" y="0"/>
                </a:moveTo>
                <a:lnTo>
                  <a:pt x="6003002" y="0"/>
                </a:lnTo>
                <a:lnTo>
                  <a:pt x="6003002" y="2150052"/>
                </a:lnTo>
                <a:lnTo>
                  <a:pt x="0" y="2150052"/>
                </a:lnTo>
                <a:lnTo>
                  <a:pt x="0" y="0"/>
                </a:lnTo>
                <a:close/>
              </a:path>
            </a:pathLst>
          </a:custGeom>
          <a:blipFill>
            <a:blip r:embed="rId4"/>
            <a:stretch>
              <a:fillRect l="-84976" t="-113068" r="-26618" b="-11"/>
            </a:stretch>
          </a:blipFill>
        </p:spPr>
        <p:txBody>
          <a:bodyPr/>
          <a:lstStyle/>
          <a:p>
            <a:endParaRPr lang="en-US"/>
          </a:p>
        </p:txBody>
      </p:sp>
      <p:sp>
        <p:nvSpPr>
          <p:cNvPr id="11" name="Freeform 11"/>
          <p:cNvSpPr/>
          <p:nvPr/>
        </p:nvSpPr>
        <p:spPr>
          <a:xfrm rot="-9692196">
            <a:off x="-2417324" y="-1495779"/>
            <a:ext cx="4114800" cy="3987615"/>
          </a:xfrm>
          <a:custGeom>
            <a:avLst/>
            <a:gdLst/>
            <a:ahLst/>
            <a:cxnLst/>
            <a:rect l="l" t="t" r="r" b="b"/>
            <a:pathLst>
              <a:path w="4114800" h="3987615">
                <a:moveTo>
                  <a:pt x="0" y="0"/>
                </a:moveTo>
                <a:lnTo>
                  <a:pt x="4114800" y="0"/>
                </a:lnTo>
                <a:lnTo>
                  <a:pt x="4114800" y="3987615"/>
                </a:lnTo>
                <a:lnTo>
                  <a:pt x="0" y="3987615"/>
                </a:lnTo>
                <a:lnTo>
                  <a:pt x="0" y="0"/>
                </a:lnTo>
                <a:close/>
              </a:path>
            </a:pathLst>
          </a:custGeom>
          <a:blipFill>
            <a:blip r:embed="rId5">
              <a:extLst>
                <a:ext uri="{96DAC541-7B7A-43D3-8B79-37D633B846F1}">
                  <asvg:svgBlip xmlns:asvg="http://schemas.microsoft.com/office/drawing/2016/SVG/main" r:embed="rId6"/>
                </a:ext>
              </a:extLst>
            </a:blip>
            <a:stretch>
              <a:fillRect b="-91"/>
            </a:stretch>
          </a:blipFill>
        </p:spPr>
        <p:txBody>
          <a:bodyPr/>
          <a:lstStyle/>
          <a:p>
            <a:endParaRPr lang="en-US"/>
          </a:p>
        </p:txBody>
      </p:sp>
      <p:sp>
        <p:nvSpPr>
          <p:cNvPr id="12" name="Freeform 12"/>
          <p:cNvSpPr/>
          <p:nvPr/>
        </p:nvSpPr>
        <p:spPr>
          <a:xfrm rot="1245172">
            <a:off x="16230600" y="7500975"/>
            <a:ext cx="4114800" cy="3987615"/>
          </a:xfrm>
          <a:custGeom>
            <a:avLst/>
            <a:gdLst/>
            <a:ahLst/>
            <a:cxnLst/>
            <a:rect l="l" t="t" r="r" b="b"/>
            <a:pathLst>
              <a:path w="4114800" h="3987615">
                <a:moveTo>
                  <a:pt x="0" y="0"/>
                </a:moveTo>
                <a:lnTo>
                  <a:pt x="4114800" y="0"/>
                </a:lnTo>
                <a:lnTo>
                  <a:pt x="4114800" y="3987615"/>
                </a:lnTo>
                <a:lnTo>
                  <a:pt x="0" y="3987615"/>
                </a:lnTo>
                <a:lnTo>
                  <a:pt x="0" y="0"/>
                </a:lnTo>
                <a:close/>
              </a:path>
            </a:pathLst>
          </a:custGeom>
          <a:blipFill>
            <a:blip r:embed="rId5">
              <a:extLst>
                <a:ext uri="{96DAC541-7B7A-43D3-8B79-37D633B846F1}">
                  <asvg:svgBlip xmlns:asvg="http://schemas.microsoft.com/office/drawing/2016/SVG/main" r:embed="rId6"/>
                </a:ext>
              </a:extLst>
            </a:blip>
            <a:stretch>
              <a:fillRect b="-323"/>
            </a:stretch>
          </a:blipFill>
        </p:spPr>
        <p:txBody>
          <a:bodyPr/>
          <a:lstStyle/>
          <a:p>
            <a:endParaRPr lang="en-US"/>
          </a:p>
        </p:txBody>
      </p:sp>
      <p:sp>
        <p:nvSpPr>
          <p:cNvPr id="13" name="Freeform 13"/>
          <p:cNvSpPr/>
          <p:nvPr/>
        </p:nvSpPr>
        <p:spPr>
          <a:xfrm rot="5400000">
            <a:off x="-577622" y="8783996"/>
            <a:ext cx="1414145" cy="1591863"/>
          </a:xfrm>
          <a:custGeom>
            <a:avLst/>
            <a:gdLst/>
            <a:ahLst/>
            <a:cxnLst/>
            <a:rect l="l" t="t" r="r" b="b"/>
            <a:pathLst>
              <a:path w="1414145" h="1591863">
                <a:moveTo>
                  <a:pt x="0" y="0"/>
                </a:moveTo>
                <a:lnTo>
                  <a:pt x="1414145" y="0"/>
                </a:lnTo>
                <a:lnTo>
                  <a:pt x="1414145" y="1591863"/>
                </a:lnTo>
                <a:lnTo>
                  <a:pt x="0" y="1591863"/>
                </a:lnTo>
                <a:lnTo>
                  <a:pt x="0" y="0"/>
                </a:lnTo>
                <a:close/>
              </a:path>
            </a:pathLst>
          </a:custGeom>
          <a:blipFill>
            <a:blip r:embed="rId7">
              <a:extLst>
                <a:ext uri="{96DAC541-7B7A-43D3-8B79-37D633B846F1}">
                  <asvg:svgBlip xmlns:asvg="http://schemas.microsoft.com/office/drawing/2016/SVG/main" r:embed="rId8"/>
                </a:ext>
              </a:extLst>
            </a:blip>
            <a:stretch>
              <a:fillRect r="-100290" b="-192568"/>
            </a:stretch>
          </a:blipFill>
        </p:spPr>
        <p:txBody>
          <a:bodyPr/>
          <a:lstStyle/>
          <a:p>
            <a:endParaRPr lang="en-US"/>
          </a:p>
        </p:txBody>
      </p:sp>
      <p:sp>
        <p:nvSpPr>
          <p:cNvPr id="16" name="TextBox 8">
            <a:extLst>
              <a:ext uri="{FF2B5EF4-FFF2-40B4-BE49-F238E27FC236}">
                <a16:creationId xmlns:a16="http://schemas.microsoft.com/office/drawing/2014/main" id="{7C69E834-F588-1CAB-4FCA-8AEE7BC46164}"/>
              </a:ext>
            </a:extLst>
          </p:cNvPr>
          <p:cNvSpPr txBox="1"/>
          <p:nvPr/>
        </p:nvSpPr>
        <p:spPr>
          <a:xfrm>
            <a:off x="609600" y="9639300"/>
            <a:ext cx="18288000" cy="269304"/>
          </a:xfrm>
          <a:prstGeom prst="rect">
            <a:avLst/>
          </a:prstGeom>
        </p:spPr>
        <p:txBody>
          <a:bodyPr wrap="square" lIns="0" tIns="0" rIns="0" bIns="0" rtlCol="0" anchor="t">
            <a:spAutoFit/>
          </a:bodyPr>
          <a:lstStyle/>
          <a:p>
            <a:pPr algn="l">
              <a:lnSpc>
                <a:spcPts val="2160"/>
              </a:lnSpc>
            </a:pPr>
            <a:r>
              <a:rPr lang="en-US" sz="1800" spc="16" dirty="0" err="1">
                <a:solidFill>
                  <a:srgbClr val="000000"/>
                </a:solidFill>
                <a:latin typeface="TT Rounds Condensed"/>
              </a:rPr>
              <a:t>ElbowLakeCentre.ca</a:t>
            </a:r>
            <a:r>
              <a:rPr lang="en-US" sz="1800" spc="16" dirty="0">
                <a:solidFill>
                  <a:srgbClr val="000000"/>
                </a:solidFill>
                <a:latin typeface="TT Rounds Condensed"/>
              </a:rPr>
              <a:t>		  				                                                                                     © Queen’s University Biological Station (QUBS), 2023</a:t>
            </a:r>
          </a:p>
        </p:txBody>
      </p:sp>
      <p:sp>
        <p:nvSpPr>
          <p:cNvPr id="17" name="Freeform 15">
            <a:extLst>
              <a:ext uri="{FF2B5EF4-FFF2-40B4-BE49-F238E27FC236}">
                <a16:creationId xmlns:a16="http://schemas.microsoft.com/office/drawing/2014/main" id="{D08C2DEB-9525-9E00-FC9B-F646EE59E814}"/>
              </a:ext>
            </a:extLst>
          </p:cNvPr>
          <p:cNvSpPr/>
          <p:nvPr/>
        </p:nvSpPr>
        <p:spPr>
          <a:xfrm>
            <a:off x="2315521" y="-28575"/>
            <a:ext cx="14850003" cy="2282765"/>
          </a:xfrm>
          <a:custGeom>
            <a:avLst/>
            <a:gdLst/>
            <a:ahLst/>
            <a:cxnLst/>
            <a:rect l="l" t="t" r="r" b="b"/>
            <a:pathLst>
              <a:path w="14850003" h="1969898">
                <a:moveTo>
                  <a:pt x="0" y="0"/>
                </a:moveTo>
                <a:lnTo>
                  <a:pt x="14850003" y="0"/>
                </a:lnTo>
                <a:lnTo>
                  <a:pt x="14850003" y="1969898"/>
                </a:lnTo>
                <a:lnTo>
                  <a:pt x="0" y="1969898"/>
                </a:lnTo>
                <a:lnTo>
                  <a:pt x="0" y="0"/>
                </a:lnTo>
                <a:close/>
              </a:path>
            </a:pathLst>
          </a:custGeom>
          <a:blipFill>
            <a:blip r:embed="rId9"/>
            <a:stretch>
              <a:fillRect t="1145" b="5724"/>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256" y="244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7" b="-9290"/>
            </a:stretch>
          </a:blipFill>
        </p:spPr>
        <p:txBody>
          <a:bodyPr/>
          <a:lstStyle/>
          <a:p>
            <a:endParaRPr lang="en-US"/>
          </a:p>
        </p:txBody>
      </p:sp>
      <p:sp>
        <p:nvSpPr>
          <p:cNvPr id="3" name="TextBox 3"/>
          <p:cNvSpPr txBox="1"/>
          <p:nvPr/>
        </p:nvSpPr>
        <p:spPr>
          <a:xfrm>
            <a:off x="1028700" y="4333615"/>
            <a:ext cx="6816746" cy="604774"/>
          </a:xfrm>
          <a:prstGeom prst="rect">
            <a:avLst/>
          </a:prstGeom>
        </p:spPr>
        <p:txBody>
          <a:bodyPr lIns="0" tIns="0" rIns="0" bIns="0" rtlCol="0" anchor="t">
            <a:spAutoFit/>
          </a:bodyPr>
          <a:lstStyle/>
          <a:p>
            <a:pPr algn="ctr">
              <a:lnSpc>
                <a:spcPts val="4466"/>
              </a:lnSpc>
            </a:pPr>
            <a:r>
              <a:rPr lang="en-US" sz="3190">
                <a:solidFill>
                  <a:srgbClr val="183B23"/>
                </a:solidFill>
                <a:latin typeface="Times New Roman Bold"/>
              </a:rPr>
              <a:t>The First Grouping: </a:t>
            </a:r>
          </a:p>
        </p:txBody>
      </p:sp>
      <p:sp>
        <p:nvSpPr>
          <p:cNvPr id="4" name="TextBox 4"/>
          <p:cNvSpPr txBox="1"/>
          <p:nvPr/>
        </p:nvSpPr>
        <p:spPr>
          <a:xfrm>
            <a:off x="1356133" y="5242392"/>
            <a:ext cx="6816746" cy="3574669"/>
          </a:xfrm>
          <a:prstGeom prst="rect">
            <a:avLst/>
          </a:prstGeom>
        </p:spPr>
        <p:txBody>
          <a:bodyPr lIns="0" tIns="0" rIns="0" bIns="0" rtlCol="0" anchor="t">
            <a:spAutoFit/>
          </a:bodyPr>
          <a:lstStyle/>
          <a:p>
            <a:pPr algn="ctr">
              <a:lnSpc>
                <a:spcPts val="4046"/>
              </a:lnSpc>
            </a:pPr>
            <a:r>
              <a:rPr lang="en-US" sz="2890">
                <a:solidFill>
                  <a:srgbClr val="183B23"/>
                </a:solidFill>
                <a:latin typeface="Times New Roman"/>
                <a:cs typeface="Times New Roman"/>
              </a:rPr>
              <a:t> Rotiskaré:wake (Bear Clan)</a:t>
            </a:r>
          </a:p>
          <a:p>
            <a:pPr algn="ctr">
              <a:lnSpc>
                <a:spcPts val="4046"/>
              </a:lnSpc>
            </a:pPr>
            <a:endParaRPr lang="en-US" sz="2890">
              <a:solidFill>
                <a:srgbClr val="183B23"/>
              </a:solidFill>
              <a:latin typeface="Times New Roman"/>
              <a:cs typeface="Times New Roman"/>
            </a:endParaRPr>
          </a:p>
          <a:p>
            <a:pPr algn="ctr">
              <a:lnSpc>
                <a:spcPts val="4046"/>
              </a:lnSpc>
            </a:pPr>
            <a:r>
              <a:rPr lang="en-US" sz="2890">
                <a:solidFill>
                  <a:srgbClr val="183B23"/>
                </a:solidFill>
                <a:latin typeface="Times New Roman"/>
                <a:cs typeface="Times New Roman"/>
              </a:rPr>
              <a:t>Roti’nehsí:yo (Snipe Clan)</a:t>
            </a:r>
          </a:p>
          <a:p>
            <a:pPr algn="ctr">
              <a:lnSpc>
                <a:spcPts val="4046"/>
              </a:lnSpc>
            </a:pPr>
            <a:endParaRPr lang="en-US" sz="2890">
              <a:solidFill>
                <a:srgbClr val="183B23"/>
              </a:solidFill>
              <a:latin typeface="Times New Roman"/>
              <a:cs typeface="Times New Roman"/>
            </a:endParaRPr>
          </a:p>
          <a:p>
            <a:pPr algn="ctr">
              <a:lnSpc>
                <a:spcPts val="4046"/>
              </a:lnSpc>
            </a:pPr>
            <a:r>
              <a:rPr lang="en-US" sz="2890">
                <a:solidFill>
                  <a:srgbClr val="183B23"/>
                </a:solidFill>
                <a:latin typeface="Times New Roman"/>
                <a:cs typeface="Times New Roman"/>
              </a:rPr>
              <a:t> Rotinenyo’thró:non (Deer Clan) </a:t>
            </a:r>
          </a:p>
          <a:p>
            <a:pPr algn="ctr">
              <a:lnSpc>
                <a:spcPts val="4046"/>
              </a:lnSpc>
            </a:pPr>
            <a:endParaRPr lang="en-US" sz="2890">
              <a:solidFill>
                <a:srgbClr val="183B23"/>
              </a:solidFill>
              <a:latin typeface="Times New Roman"/>
              <a:cs typeface="Times New Roman"/>
            </a:endParaRPr>
          </a:p>
          <a:p>
            <a:pPr algn="ctr">
              <a:lnSpc>
                <a:spcPts val="4046"/>
              </a:lnSpc>
            </a:pPr>
            <a:r>
              <a:rPr lang="en-US" sz="2890">
                <a:solidFill>
                  <a:srgbClr val="183B23"/>
                </a:solidFill>
                <a:latin typeface="Times New Roman"/>
                <a:cs typeface="Times New Roman"/>
              </a:rPr>
              <a:t>Tyawerón:ko (Eel Clan)</a:t>
            </a:r>
          </a:p>
        </p:txBody>
      </p:sp>
      <p:sp>
        <p:nvSpPr>
          <p:cNvPr id="5" name="TextBox 5"/>
          <p:cNvSpPr txBox="1"/>
          <p:nvPr/>
        </p:nvSpPr>
        <p:spPr>
          <a:xfrm>
            <a:off x="486679" y="2184105"/>
            <a:ext cx="17136934" cy="944885"/>
          </a:xfrm>
          <a:prstGeom prst="rect">
            <a:avLst/>
          </a:prstGeom>
        </p:spPr>
        <p:txBody>
          <a:bodyPr lIns="0" tIns="0" rIns="0" bIns="0" rtlCol="0" anchor="t">
            <a:spAutoFit/>
          </a:bodyPr>
          <a:lstStyle/>
          <a:p>
            <a:pPr algn="ctr">
              <a:lnSpc>
                <a:spcPts val="6360"/>
              </a:lnSpc>
            </a:pPr>
            <a:r>
              <a:rPr lang="en-US" sz="6000">
                <a:solidFill>
                  <a:srgbClr val="000000"/>
                </a:solidFill>
                <a:latin typeface="Rockwell"/>
              </a:rPr>
              <a:t>Haudenosaunee Clan System</a:t>
            </a:r>
          </a:p>
        </p:txBody>
      </p:sp>
      <p:grpSp>
        <p:nvGrpSpPr>
          <p:cNvPr id="6" name="Group 6"/>
          <p:cNvGrpSpPr/>
          <p:nvPr/>
        </p:nvGrpSpPr>
        <p:grpSpPr>
          <a:xfrm>
            <a:off x="1594304" y="3128990"/>
            <a:ext cx="15396820" cy="685251"/>
            <a:chOff x="0" y="0"/>
            <a:chExt cx="20529093" cy="913668"/>
          </a:xfrm>
        </p:grpSpPr>
        <p:sp>
          <p:nvSpPr>
            <p:cNvPr id="7" name="Freeform 7"/>
            <p:cNvSpPr/>
            <p:nvPr/>
          </p:nvSpPr>
          <p:spPr>
            <a:xfrm>
              <a:off x="0" y="0"/>
              <a:ext cx="20529077" cy="913649"/>
            </a:xfrm>
            <a:custGeom>
              <a:avLst/>
              <a:gdLst/>
              <a:ahLst/>
              <a:cxnLst/>
              <a:rect l="l" t="t" r="r" b="b"/>
              <a:pathLst>
                <a:path w="20529077" h="913649">
                  <a:moveTo>
                    <a:pt x="0" y="0"/>
                  </a:moveTo>
                  <a:lnTo>
                    <a:pt x="20529077" y="0"/>
                  </a:lnTo>
                  <a:lnTo>
                    <a:pt x="20529077" y="913649"/>
                  </a:lnTo>
                  <a:lnTo>
                    <a:pt x="0" y="913649"/>
                  </a:lnTo>
                  <a:close/>
                </a:path>
              </a:pathLst>
            </a:custGeom>
            <a:solidFill>
              <a:srgbClr val="5E17EB">
                <a:alpha val="6667"/>
              </a:srgbClr>
            </a:solidFill>
          </p:spPr>
          <p:txBody>
            <a:bodyPr/>
            <a:lstStyle/>
            <a:p>
              <a:endParaRPr lang="en-US"/>
            </a:p>
          </p:txBody>
        </p:sp>
      </p:grpSp>
      <p:sp>
        <p:nvSpPr>
          <p:cNvPr id="8" name="TextBox 8"/>
          <p:cNvSpPr txBox="1"/>
          <p:nvPr/>
        </p:nvSpPr>
        <p:spPr>
          <a:xfrm>
            <a:off x="1985352" y="3234373"/>
            <a:ext cx="15005772" cy="579868"/>
          </a:xfrm>
          <a:prstGeom prst="rect">
            <a:avLst/>
          </a:prstGeom>
        </p:spPr>
        <p:txBody>
          <a:bodyPr lIns="0" tIns="0" rIns="0" bIns="0" rtlCol="0" anchor="t">
            <a:spAutoFit/>
          </a:bodyPr>
          <a:lstStyle/>
          <a:p>
            <a:pPr algn="ctr">
              <a:lnSpc>
                <a:spcPts val="4261"/>
              </a:lnSpc>
            </a:pPr>
            <a:r>
              <a:rPr lang="en-US" sz="3044">
                <a:solidFill>
                  <a:srgbClr val="000000"/>
                </a:solidFill>
                <a:latin typeface="Times New Roman"/>
                <a:cs typeface="Times New Roman"/>
              </a:rPr>
              <a:t> Ro’nikonhrowá:nen provided the Haudenosaunee with </a:t>
            </a:r>
            <a:r>
              <a:rPr lang="en-US" sz="3044">
                <a:solidFill>
                  <a:srgbClr val="000000"/>
                </a:solidFill>
                <a:latin typeface="Times New Roman Bold"/>
              </a:rPr>
              <a:t>two moieties</a:t>
            </a:r>
            <a:r>
              <a:rPr lang="en-US" sz="3044">
                <a:solidFill>
                  <a:srgbClr val="000000"/>
                </a:solidFill>
                <a:latin typeface="Times New Roman"/>
              </a:rPr>
              <a:t> (groupings) of clans.</a:t>
            </a:r>
          </a:p>
        </p:txBody>
      </p:sp>
      <p:grpSp>
        <p:nvGrpSpPr>
          <p:cNvPr id="9" name="Group 9"/>
          <p:cNvGrpSpPr/>
          <p:nvPr/>
        </p:nvGrpSpPr>
        <p:grpSpPr>
          <a:xfrm>
            <a:off x="9761364" y="4232348"/>
            <a:ext cx="7229760" cy="5092920"/>
            <a:chOff x="0" y="0"/>
            <a:chExt cx="10190365" cy="7178483"/>
          </a:xfrm>
        </p:grpSpPr>
        <p:sp>
          <p:nvSpPr>
            <p:cNvPr id="10" name="Freeform 10"/>
            <p:cNvSpPr/>
            <p:nvPr/>
          </p:nvSpPr>
          <p:spPr>
            <a:xfrm>
              <a:off x="0" y="0"/>
              <a:ext cx="10190353" cy="7178518"/>
            </a:xfrm>
            <a:custGeom>
              <a:avLst/>
              <a:gdLst/>
              <a:ahLst/>
              <a:cxnLst/>
              <a:rect l="l" t="t" r="r" b="b"/>
              <a:pathLst>
                <a:path w="10190353" h="7178518">
                  <a:moveTo>
                    <a:pt x="0" y="0"/>
                  </a:moveTo>
                  <a:lnTo>
                    <a:pt x="10190353" y="0"/>
                  </a:lnTo>
                  <a:lnTo>
                    <a:pt x="10190353" y="7178518"/>
                  </a:lnTo>
                  <a:lnTo>
                    <a:pt x="0" y="7178518"/>
                  </a:lnTo>
                  <a:close/>
                </a:path>
              </a:pathLst>
            </a:custGeom>
            <a:solidFill>
              <a:srgbClr val="C29A74">
                <a:alpha val="6667"/>
              </a:srgbClr>
            </a:solidFill>
          </p:spPr>
          <p:txBody>
            <a:bodyPr/>
            <a:lstStyle/>
            <a:p>
              <a:endParaRPr lang="en-US"/>
            </a:p>
          </p:txBody>
        </p:sp>
      </p:grpSp>
      <p:sp>
        <p:nvSpPr>
          <p:cNvPr id="11" name="TextBox 11"/>
          <p:cNvSpPr txBox="1"/>
          <p:nvPr/>
        </p:nvSpPr>
        <p:spPr>
          <a:xfrm>
            <a:off x="9967871" y="4180705"/>
            <a:ext cx="6816746" cy="1728724"/>
          </a:xfrm>
          <a:prstGeom prst="rect">
            <a:avLst/>
          </a:prstGeom>
        </p:spPr>
        <p:txBody>
          <a:bodyPr lIns="0" tIns="0" rIns="0" bIns="0" rtlCol="0" anchor="t">
            <a:spAutoFit/>
          </a:bodyPr>
          <a:lstStyle/>
          <a:p>
            <a:pPr algn="ctr">
              <a:lnSpc>
                <a:spcPts val="4466"/>
              </a:lnSpc>
            </a:pPr>
            <a:r>
              <a:rPr lang="en-US" sz="3190">
                <a:solidFill>
                  <a:srgbClr val="183B23"/>
                </a:solidFill>
                <a:latin typeface="Times New Roman Bold"/>
              </a:rPr>
              <a:t>The Second Grouping:</a:t>
            </a:r>
          </a:p>
          <a:p>
            <a:pPr algn="ctr">
              <a:lnSpc>
                <a:spcPts val="4466"/>
              </a:lnSpc>
            </a:pPr>
            <a:endParaRPr lang="en-US" sz="3190">
              <a:solidFill>
                <a:srgbClr val="183B23"/>
              </a:solidFill>
              <a:latin typeface="Times New Roman Bold"/>
            </a:endParaRPr>
          </a:p>
          <a:p>
            <a:pPr algn="ctr">
              <a:lnSpc>
                <a:spcPts val="4466"/>
              </a:lnSpc>
            </a:pPr>
            <a:r>
              <a:rPr lang="en-US" sz="3190">
                <a:solidFill>
                  <a:srgbClr val="183B23"/>
                </a:solidFill>
                <a:latin typeface="Times New Roman"/>
              </a:rPr>
              <a:t> </a:t>
            </a:r>
          </a:p>
        </p:txBody>
      </p:sp>
      <p:sp>
        <p:nvSpPr>
          <p:cNvPr id="12" name="TextBox 12"/>
          <p:cNvSpPr txBox="1"/>
          <p:nvPr/>
        </p:nvSpPr>
        <p:spPr>
          <a:xfrm>
            <a:off x="9344657" y="4992680"/>
            <a:ext cx="8369261" cy="4584319"/>
          </a:xfrm>
          <a:prstGeom prst="rect">
            <a:avLst/>
          </a:prstGeom>
        </p:spPr>
        <p:txBody>
          <a:bodyPr lIns="0" tIns="0" rIns="0" bIns="0" rtlCol="0" anchor="t">
            <a:spAutoFit/>
          </a:bodyPr>
          <a:lstStyle/>
          <a:p>
            <a:pPr algn="ctr">
              <a:lnSpc>
                <a:spcPts val="4046"/>
              </a:lnSpc>
            </a:pPr>
            <a:r>
              <a:rPr lang="en-US" sz="2890">
                <a:solidFill>
                  <a:srgbClr val="183B23"/>
                </a:solidFill>
                <a:latin typeface="Times New Roman"/>
                <a:cs typeface="Times New Roman"/>
              </a:rPr>
              <a:t>  Rotinyahton (Turtle Clan)</a:t>
            </a:r>
          </a:p>
          <a:p>
            <a:pPr algn="ctr">
              <a:lnSpc>
                <a:spcPts val="4046"/>
              </a:lnSpc>
            </a:pPr>
            <a:endParaRPr lang="en-US" sz="2890">
              <a:solidFill>
                <a:srgbClr val="183B23"/>
              </a:solidFill>
              <a:latin typeface="Times New Roman"/>
              <a:cs typeface="Times New Roman"/>
            </a:endParaRPr>
          </a:p>
          <a:p>
            <a:pPr algn="ctr">
              <a:lnSpc>
                <a:spcPts val="4046"/>
              </a:lnSpc>
            </a:pPr>
            <a:r>
              <a:rPr lang="en-US" sz="2890">
                <a:solidFill>
                  <a:srgbClr val="183B23"/>
                </a:solidFill>
                <a:latin typeface="Times New Roman"/>
                <a:cs typeface="Times New Roman"/>
              </a:rPr>
              <a:t> Ronathahyón:ni (Wolf Clan)</a:t>
            </a:r>
          </a:p>
          <a:p>
            <a:pPr algn="ctr">
              <a:lnSpc>
                <a:spcPts val="4046"/>
              </a:lnSpc>
            </a:pPr>
            <a:endParaRPr lang="en-US" sz="2890">
              <a:solidFill>
                <a:srgbClr val="183B23"/>
              </a:solidFill>
              <a:latin typeface="Times New Roman"/>
              <a:cs typeface="Times New Roman"/>
            </a:endParaRPr>
          </a:p>
          <a:p>
            <a:pPr algn="ctr">
              <a:lnSpc>
                <a:spcPts val="4046"/>
              </a:lnSpc>
            </a:pPr>
            <a:r>
              <a:rPr lang="en-US" sz="2890">
                <a:solidFill>
                  <a:srgbClr val="183B23"/>
                </a:solidFill>
                <a:latin typeface="Times New Roman"/>
                <a:cs typeface="Times New Roman"/>
              </a:rPr>
              <a:t> Tsyani’to (Beaver Clan)</a:t>
            </a:r>
          </a:p>
          <a:p>
            <a:pPr algn="ctr">
              <a:lnSpc>
                <a:spcPts val="4046"/>
              </a:lnSpc>
            </a:pPr>
            <a:endParaRPr lang="en-US" sz="2890">
              <a:solidFill>
                <a:srgbClr val="183B23"/>
              </a:solidFill>
              <a:latin typeface="Times New Roman"/>
              <a:cs typeface="Times New Roman"/>
            </a:endParaRPr>
          </a:p>
          <a:p>
            <a:pPr algn="ctr">
              <a:lnSpc>
                <a:spcPts val="4046"/>
              </a:lnSpc>
            </a:pPr>
            <a:r>
              <a:rPr lang="en-US" sz="2890">
                <a:solidFill>
                  <a:srgbClr val="183B23"/>
                </a:solidFill>
                <a:latin typeface="Times New Roman"/>
                <a:cs typeface="Times New Roman"/>
              </a:rPr>
              <a:t>Kahrhakón:ha Teyakoia’tàhkhwa </a:t>
            </a:r>
          </a:p>
          <a:p>
            <a:pPr algn="ctr">
              <a:lnSpc>
                <a:spcPts val="4046"/>
              </a:lnSpc>
            </a:pPr>
            <a:r>
              <a:rPr lang="en-US" sz="2890">
                <a:solidFill>
                  <a:srgbClr val="183B23"/>
                </a:solidFill>
                <a:latin typeface="Times New Roman"/>
                <a:cs typeface="Times New Roman"/>
              </a:rPr>
              <a:t>(Hawk Clan)</a:t>
            </a:r>
          </a:p>
          <a:p>
            <a:pPr algn="ctr">
              <a:lnSpc>
                <a:spcPts val="4046"/>
              </a:lnSpc>
            </a:pPr>
            <a:endParaRPr lang="en-US" sz="2890">
              <a:solidFill>
                <a:srgbClr val="183B23"/>
              </a:solidFill>
              <a:latin typeface="Times New Roman"/>
              <a:cs typeface="Times New Roman"/>
            </a:endParaRPr>
          </a:p>
        </p:txBody>
      </p:sp>
      <p:sp>
        <p:nvSpPr>
          <p:cNvPr id="13" name="Freeform 13"/>
          <p:cNvSpPr/>
          <p:nvPr/>
        </p:nvSpPr>
        <p:spPr>
          <a:xfrm rot="4757047">
            <a:off x="-1768841" y="7797643"/>
            <a:ext cx="4114800" cy="3987615"/>
          </a:xfrm>
          <a:custGeom>
            <a:avLst/>
            <a:gdLst/>
            <a:ahLst/>
            <a:cxnLst/>
            <a:rect l="l" t="t" r="r" b="b"/>
            <a:pathLst>
              <a:path w="4114800" h="3987615">
                <a:moveTo>
                  <a:pt x="0" y="0"/>
                </a:moveTo>
                <a:lnTo>
                  <a:pt x="4114800" y="0"/>
                </a:lnTo>
                <a:lnTo>
                  <a:pt x="4114800" y="3987615"/>
                </a:lnTo>
                <a:lnTo>
                  <a:pt x="0" y="3987615"/>
                </a:lnTo>
                <a:lnTo>
                  <a:pt x="0" y="0"/>
                </a:lnTo>
                <a:close/>
              </a:path>
            </a:pathLst>
          </a:custGeom>
          <a:blipFill>
            <a:blip r:embed="rId4">
              <a:extLst>
                <a:ext uri="{96DAC541-7B7A-43D3-8B79-37D633B846F1}">
                  <asvg:svgBlip xmlns:asvg="http://schemas.microsoft.com/office/drawing/2016/SVG/main" r:embed="rId5"/>
                </a:ext>
              </a:extLst>
            </a:blip>
            <a:stretch>
              <a:fillRect b="-91"/>
            </a:stretch>
          </a:blipFill>
        </p:spPr>
        <p:txBody>
          <a:bodyPr/>
          <a:lstStyle/>
          <a:p>
            <a:endParaRPr lang="en-US"/>
          </a:p>
        </p:txBody>
      </p:sp>
      <p:sp>
        <p:nvSpPr>
          <p:cNvPr id="14" name="Freeform 14"/>
          <p:cNvSpPr/>
          <p:nvPr/>
        </p:nvSpPr>
        <p:spPr>
          <a:xfrm rot="-8497151">
            <a:off x="16086924" y="808451"/>
            <a:ext cx="4114800" cy="3987615"/>
          </a:xfrm>
          <a:custGeom>
            <a:avLst/>
            <a:gdLst/>
            <a:ahLst/>
            <a:cxnLst/>
            <a:rect l="l" t="t" r="r" b="b"/>
            <a:pathLst>
              <a:path w="4114800" h="3987615">
                <a:moveTo>
                  <a:pt x="0" y="0"/>
                </a:moveTo>
                <a:lnTo>
                  <a:pt x="4114800" y="0"/>
                </a:lnTo>
                <a:lnTo>
                  <a:pt x="4114800" y="3987615"/>
                </a:lnTo>
                <a:lnTo>
                  <a:pt x="0" y="3987615"/>
                </a:lnTo>
                <a:lnTo>
                  <a:pt x="0" y="0"/>
                </a:lnTo>
                <a:close/>
              </a:path>
            </a:pathLst>
          </a:custGeom>
          <a:blipFill>
            <a:blip r:embed="rId4">
              <a:extLst>
                <a:ext uri="{96DAC541-7B7A-43D3-8B79-37D633B846F1}">
                  <asvg:svgBlip xmlns:asvg="http://schemas.microsoft.com/office/drawing/2016/SVG/main" r:embed="rId5"/>
                </a:ext>
              </a:extLst>
            </a:blip>
            <a:stretch>
              <a:fillRect b="-323"/>
            </a:stretch>
          </a:blipFill>
        </p:spPr>
        <p:txBody>
          <a:bodyPr/>
          <a:lstStyle/>
          <a:p>
            <a:endParaRPr lang="en-US"/>
          </a:p>
        </p:txBody>
      </p:sp>
      <p:grpSp>
        <p:nvGrpSpPr>
          <p:cNvPr id="15" name="Group 15"/>
          <p:cNvGrpSpPr/>
          <p:nvPr/>
        </p:nvGrpSpPr>
        <p:grpSpPr>
          <a:xfrm>
            <a:off x="1356133" y="4232348"/>
            <a:ext cx="7434712" cy="5140995"/>
            <a:chOff x="0" y="0"/>
            <a:chExt cx="10190365" cy="7046489"/>
          </a:xfrm>
        </p:grpSpPr>
        <p:sp>
          <p:nvSpPr>
            <p:cNvPr id="16" name="Freeform 16"/>
            <p:cNvSpPr/>
            <p:nvPr/>
          </p:nvSpPr>
          <p:spPr>
            <a:xfrm>
              <a:off x="0" y="0"/>
              <a:ext cx="10190353" cy="7046524"/>
            </a:xfrm>
            <a:custGeom>
              <a:avLst/>
              <a:gdLst/>
              <a:ahLst/>
              <a:cxnLst/>
              <a:rect l="l" t="t" r="r" b="b"/>
              <a:pathLst>
                <a:path w="10190353" h="7046524">
                  <a:moveTo>
                    <a:pt x="0" y="0"/>
                  </a:moveTo>
                  <a:lnTo>
                    <a:pt x="10190353" y="0"/>
                  </a:lnTo>
                  <a:lnTo>
                    <a:pt x="10190353" y="7046524"/>
                  </a:lnTo>
                  <a:lnTo>
                    <a:pt x="0" y="7046524"/>
                  </a:lnTo>
                  <a:close/>
                </a:path>
              </a:pathLst>
            </a:custGeom>
            <a:solidFill>
              <a:srgbClr val="C29A74">
                <a:alpha val="6667"/>
              </a:srgbClr>
            </a:solidFill>
          </p:spPr>
          <p:txBody>
            <a:bodyPr/>
            <a:lstStyle/>
            <a:p>
              <a:endParaRPr lang="en-US"/>
            </a:p>
          </p:txBody>
        </p:sp>
      </p:grpSp>
      <p:sp>
        <p:nvSpPr>
          <p:cNvPr id="19" name="TextBox 8">
            <a:extLst>
              <a:ext uri="{FF2B5EF4-FFF2-40B4-BE49-F238E27FC236}">
                <a16:creationId xmlns:a16="http://schemas.microsoft.com/office/drawing/2014/main" id="{A76EB386-6D6E-CF09-EB5E-D748CB1DD1E6}"/>
              </a:ext>
            </a:extLst>
          </p:cNvPr>
          <p:cNvSpPr txBox="1"/>
          <p:nvPr/>
        </p:nvSpPr>
        <p:spPr>
          <a:xfrm>
            <a:off x="609600" y="9639300"/>
            <a:ext cx="18288000" cy="269304"/>
          </a:xfrm>
          <a:prstGeom prst="rect">
            <a:avLst/>
          </a:prstGeom>
        </p:spPr>
        <p:txBody>
          <a:bodyPr wrap="square" lIns="0" tIns="0" rIns="0" bIns="0" rtlCol="0" anchor="t">
            <a:spAutoFit/>
          </a:bodyPr>
          <a:lstStyle/>
          <a:p>
            <a:pPr algn="l">
              <a:lnSpc>
                <a:spcPts val="2160"/>
              </a:lnSpc>
            </a:pPr>
            <a:r>
              <a:rPr lang="en-US" sz="1800" spc="16" dirty="0" err="1">
                <a:solidFill>
                  <a:srgbClr val="000000"/>
                </a:solidFill>
                <a:latin typeface="TT Rounds Condensed"/>
              </a:rPr>
              <a:t>ElbowLakeCentre.ca</a:t>
            </a:r>
            <a:r>
              <a:rPr lang="en-US" sz="1800" spc="16" dirty="0">
                <a:solidFill>
                  <a:srgbClr val="000000"/>
                </a:solidFill>
                <a:latin typeface="TT Rounds Condensed"/>
              </a:rPr>
              <a:t>		  				                                                                                     © Queen’s University Biological Station (QUBS), 2023</a:t>
            </a:r>
          </a:p>
        </p:txBody>
      </p:sp>
      <p:sp>
        <p:nvSpPr>
          <p:cNvPr id="20" name="Freeform 15">
            <a:extLst>
              <a:ext uri="{FF2B5EF4-FFF2-40B4-BE49-F238E27FC236}">
                <a16:creationId xmlns:a16="http://schemas.microsoft.com/office/drawing/2014/main" id="{C73FABCF-37CF-F6F0-8F90-161BB5C437D0}"/>
              </a:ext>
            </a:extLst>
          </p:cNvPr>
          <p:cNvSpPr/>
          <p:nvPr/>
        </p:nvSpPr>
        <p:spPr>
          <a:xfrm>
            <a:off x="2315521" y="-28575"/>
            <a:ext cx="14850003" cy="2282765"/>
          </a:xfrm>
          <a:custGeom>
            <a:avLst/>
            <a:gdLst/>
            <a:ahLst/>
            <a:cxnLst/>
            <a:rect l="l" t="t" r="r" b="b"/>
            <a:pathLst>
              <a:path w="14850003" h="1969898">
                <a:moveTo>
                  <a:pt x="0" y="0"/>
                </a:moveTo>
                <a:lnTo>
                  <a:pt x="14850003" y="0"/>
                </a:lnTo>
                <a:lnTo>
                  <a:pt x="14850003" y="1969898"/>
                </a:lnTo>
                <a:lnTo>
                  <a:pt x="0" y="1969898"/>
                </a:lnTo>
                <a:lnTo>
                  <a:pt x="0" y="0"/>
                </a:lnTo>
                <a:close/>
              </a:path>
            </a:pathLst>
          </a:custGeom>
          <a:blipFill>
            <a:blip r:embed="rId6"/>
            <a:stretch>
              <a:fillRect t="1145" b="5724"/>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7" b="-9290"/>
            </a:stretch>
          </a:blipFill>
        </p:spPr>
        <p:txBody>
          <a:bodyPr/>
          <a:lstStyle/>
          <a:p>
            <a:endParaRPr lang="en-US"/>
          </a:p>
        </p:txBody>
      </p:sp>
      <p:sp>
        <p:nvSpPr>
          <p:cNvPr id="3" name="TextBox 3"/>
          <p:cNvSpPr txBox="1"/>
          <p:nvPr/>
        </p:nvSpPr>
        <p:spPr>
          <a:xfrm>
            <a:off x="1477584" y="3646433"/>
            <a:ext cx="15332833" cy="6048375"/>
          </a:xfrm>
          <a:prstGeom prst="rect">
            <a:avLst/>
          </a:prstGeom>
        </p:spPr>
        <p:txBody>
          <a:bodyPr lIns="0" tIns="0" rIns="0" bIns="0" rtlCol="0" anchor="t">
            <a:spAutoFit/>
          </a:bodyPr>
          <a:lstStyle/>
          <a:p>
            <a:pPr marL="337820" lvl="1" indent="-168910" algn="l">
              <a:lnSpc>
                <a:spcPts val="3359"/>
              </a:lnSpc>
              <a:buFont typeface="Arial"/>
              <a:buChar char="•"/>
            </a:pPr>
            <a:r>
              <a:rPr lang="en-US" sz="2799">
                <a:solidFill>
                  <a:srgbClr val="124D24"/>
                </a:solidFill>
                <a:latin typeface="Open Sauce"/>
              </a:rPr>
              <a:t>Each member of a specific clan are considered r</a:t>
            </a:r>
            <a:r>
              <a:rPr lang="en-US" sz="2799">
                <a:solidFill>
                  <a:srgbClr val="124D24"/>
                </a:solidFill>
                <a:latin typeface="Open Sauce Bold"/>
              </a:rPr>
              <a:t>elatives</a:t>
            </a:r>
            <a:r>
              <a:rPr lang="en-US" sz="2799">
                <a:solidFill>
                  <a:srgbClr val="124D24"/>
                </a:solidFill>
                <a:latin typeface="Open Sauce"/>
              </a:rPr>
              <a:t>, even if they are from different nations</a:t>
            </a:r>
          </a:p>
          <a:p>
            <a:pPr algn="l">
              <a:lnSpc>
                <a:spcPts val="3359"/>
              </a:lnSpc>
            </a:pPr>
            <a:endParaRPr lang="en-US" sz="2799">
              <a:solidFill>
                <a:srgbClr val="124D24"/>
              </a:solidFill>
              <a:latin typeface="Open Sauce"/>
            </a:endParaRPr>
          </a:p>
          <a:p>
            <a:pPr marL="337820" lvl="1" indent="-168910" algn="l">
              <a:lnSpc>
                <a:spcPts val="4698"/>
              </a:lnSpc>
              <a:buFont typeface="Arial"/>
              <a:buChar char="•"/>
            </a:pPr>
            <a:r>
              <a:rPr lang="en-US" sz="2799">
                <a:solidFill>
                  <a:srgbClr val="124D24"/>
                </a:solidFill>
                <a:latin typeface="Open Sauce"/>
              </a:rPr>
              <a:t>The number of clans will vary, depending on each nation:</a:t>
            </a:r>
          </a:p>
          <a:p>
            <a:pPr marL="795019" lvl="2" indent="-265006" algn="l">
              <a:lnSpc>
                <a:spcPts val="3359"/>
              </a:lnSpc>
              <a:buFont typeface="Arial"/>
              <a:buChar char="⚬"/>
            </a:pPr>
            <a:r>
              <a:rPr lang="en-US" sz="2799">
                <a:solidFill>
                  <a:srgbClr val="124D24"/>
                </a:solidFill>
                <a:latin typeface="Open Sauce"/>
              </a:rPr>
              <a:t>Mohawk has 3 clans</a:t>
            </a:r>
          </a:p>
          <a:p>
            <a:pPr marL="795019" lvl="2" indent="-265006" algn="l">
              <a:lnSpc>
                <a:spcPts val="3359"/>
              </a:lnSpc>
              <a:buFont typeface="Arial"/>
              <a:buChar char="⚬"/>
            </a:pPr>
            <a:r>
              <a:rPr lang="en-US" sz="2799">
                <a:solidFill>
                  <a:srgbClr val="124D24"/>
                </a:solidFill>
                <a:latin typeface="Open Sauce"/>
              </a:rPr>
              <a:t>Oneida has 3 clans </a:t>
            </a:r>
          </a:p>
          <a:p>
            <a:pPr marL="795019" lvl="2" indent="-265006" algn="l">
              <a:lnSpc>
                <a:spcPts val="3359"/>
              </a:lnSpc>
              <a:buFont typeface="Arial"/>
              <a:buChar char="⚬"/>
            </a:pPr>
            <a:r>
              <a:rPr lang="en-US" sz="2799">
                <a:solidFill>
                  <a:srgbClr val="124D24"/>
                </a:solidFill>
                <a:latin typeface="Open Sauce"/>
              </a:rPr>
              <a:t>Onondaga has 9 clans</a:t>
            </a:r>
          </a:p>
          <a:p>
            <a:pPr marL="795019" lvl="2" indent="-265006" algn="l">
              <a:lnSpc>
                <a:spcPts val="3359"/>
              </a:lnSpc>
              <a:buFont typeface="Arial"/>
              <a:buChar char="⚬"/>
            </a:pPr>
            <a:r>
              <a:rPr lang="en-US" sz="2799">
                <a:solidFill>
                  <a:srgbClr val="124D24"/>
                </a:solidFill>
                <a:latin typeface="Open Sauce"/>
              </a:rPr>
              <a:t>Cayuga has 5 clans</a:t>
            </a:r>
          </a:p>
          <a:p>
            <a:pPr marL="795019" lvl="2" indent="-265006" algn="l">
              <a:lnSpc>
                <a:spcPts val="3359"/>
              </a:lnSpc>
              <a:buFont typeface="Arial"/>
              <a:buChar char="⚬"/>
            </a:pPr>
            <a:r>
              <a:rPr lang="en-US" sz="2799">
                <a:solidFill>
                  <a:srgbClr val="124D24"/>
                </a:solidFill>
                <a:latin typeface="Open Sauce"/>
              </a:rPr>
              <a:t>Seneca has 8 clans </a:t>
            </a:r>
          </a:p>
          <a:p>
            <a:pPr marL="795019" lvl="2" indent="-265006" algn="l">
              <a:lnSpc>
                <a:spcPts val="3359"/>
              </a:lnSpc>
              <a:buFont typeface="Arial"/>
              <a:buChar char="⚬"/>
            </a:pPr>
            <a:r>
              <a:rPr lang="en-US" sz="2799">
                <a:solidFill>
                  <a:srgbClr val="124D24"/>
                </a:solidFill>
                <a:latin typeface="Open Sauce"/>
              </a:rPr>
              <a:t>Tuscarora has 7 clans</a:t>
            </a:r>
          </a:p>
          <a:p>
            <a:pPr marL="795019" lvl="2" indent="-265006" algn="l">
              <a:lnSpc>
                <a:spcPts val="3359"/>
              </a:lnSpc>
            </a:pPr>
            <a:r>
              <a:rPr lang="en-US" sz="2799">
                <a:solidFill>
                  <a:srgbClr val="124D24"/>
                </a:solidFill>
                <a:latin typeface="Open Sauce"/>
              </a:rPr>
              <a:t>(Nations are listed from East to West, following the direction that the sun rises and sets.)</a:t>
            </a:r>
          </a:p>
          <a:p>
            <a:pPr marL="795019" lvl="2" indent="-265006" algn="l">
              <a:lnSpc>
                <a:spcPts val="3359"/>
              </a:lnSpc>
            </a:pPr>
            <a:endParaRPr lang="en-US" sz="2799">
              <a:solidFill>
                <a:srgbClr val="124D24"/>
              </a:solidFill>
              <a:latin typeface="Open Sauce"/>
            </a:endParaRPr>
          </a:p>
          <a:p>
            <a:pPr marL="795019" lvl="2" indent="-265006" algn="l">
              <a:lnSpc>
                <a:spcPts val="3359"/>
              </a:lnSpc>
            </a:pPr>
            <a:endParaRPr lang="en-US" sz="2799">
              <a:solidFill>
                <a:srgbClr val="124D24"/>
              </a:solidFill>
              <a:latin typeface="Open Sauce"/>
            </a:endParaRPr>
          </a:p>
        </p:txBody>
      </p:sp>
      <p:sp>
        <p:nvSpPr>
          <p:cNvPr id="4" name="TextBox 4"/>
          <p:cNvSpPr txBox="1"/>
          <p:nvPr/>
        </p:nvSpPr>
        <p:spPr>
          <a:xfrm>
            <a:off x="0" y="2549291"/>
            <a:ext cx="17136934" cy="944885"/>
          </a:xfrm>
          <a:prstGeom prst="rect">
            <a:avLst/>
          </a:prstGeom>
        </p:spPr>
        <p:txBody>
          <a:bodyPr lIns="0" tIns="0" rIns="0" bIns="0" rtlCol="0" anchor="t">
            <a:spAutoFit/>
          </a:bodyPr>
          <a:lstStyle/>
          <a:p>
            <a:pPr algn="ctr">
              <a:lnSpc>
                <a:spcPts val="6360"/>
              </a:lnSpc>
            </a:pPr>
            <a:r>
              <a:rPr lang="en-US" sz="6000">
                <a:solidFill>
                  <a:srgbClr val="000000"/>
                </a:solidFill>
                <a:latin typeface="Rockwell"/>
              </a:rPr>
              <a:t>Haudenosaunee Clan System</a:t>
            </a:r>
          </a:p>
        </p:txBody>
      </p:sp>
      <p:sp>
        <p:nvSpPr>
          <p:cNvPr id="5" name="Freeform 5"/>
          <p:cNvSpPr/>
          <p:nvPr/>
        </p:nvSpPr>
        <p:spPr>
          <a:xfrm rot="9853299">
            <a:off x="15828347" y="8916961"/>
            <a:ext cx="6003002" cy="2150052"/>
          </a:xfrm>
          <a:custGeom>
            <a:avLst/>
            <a:gdLst/>
            <a:ahLst/>
            <a:cxnLst/>
            <a:rect l="l" t="t" r="r" b="b"/>
            <a:pathLst>
              <a:path w="6003002" h="2150052">
                <a:moveTo>
                  <a:pt x="0" y="0"/>
                </a:moveTo>
                <a:lnTo>
                  <a:pt x="6003002" y="0"/>
                </a:lnTo>
                <a:lnTo>
                  <a:pt x="6003002" y="2150052"/>
                </a:lnTo>
                <a:lnTo>
                  <a:pt x="0" y="2150052"/>
                </a:lnTo>
                <a:lnTo>
                  <a:pt x="0" y="0"/>
                </a:lnTo>
                <a:close/>
              </a:path>
            </a:pathLst>
          </a:custGeom>
          <a:blipFill>
            <a:blip r:embed="rId4"/>
            <a:stretch>
              <a:fillRect l="-84976" t="-113068" r="-26618" b="-11"/>
            </a:stretch>
          </a:blipFill>
        </p:spPr>
        <p:txBody>
          <a:bodyPr/>
          <a:lstStyle/>
          <a:p>
            <a:endParaRPr lang="en-US"/>
          </a:p>
        </p:txBody>
      </p:sp>
      <p:sp>
        <p:nvSpPr>
          <p:cNvPr id="6" name="Freeform 6"/>
          <p:cNvSpPr/>
          <p:nvPr/>
        </p:nvSpPr>
        <p:spPr>
          <a:xfrm rot="-9692196">
            <a:off x="-2417324" y="-1495779"/>
            <a:ext cx="4114800" cy="3987615"/>
          </a:xfrm>
          <a:custGeom>
            <a:avLst/>
            <a:gdLst/>
            <a:ahLst/>
            <a:cxnLst/>
            <a:rect l="l" t="t" r="r" b="b"/>
            <a:pathLst>
              <a:path w="4114800" h="3987615">
                <a:moveTo>
                  <a:pt x="0" y="0"/>
                </a:moveTo>
                <a:lnTo>
                  <a:pt x="4114800" y="0"/>
                </a:lnTo>
                <a:lnTo>
                  <a:pt x="4114800" y="3987615"/>
                </a:lnTo>
                <a:lnTo>
                  <a:pt x="0" y="3987615"/>
                </a:lnTo>
                <a:lnTo>
                  <a:pt x="0" y="0"/>
                </a:lnTo>
                <a:close/>
              </a:path>
            </a:pathLst>
          </a:custGeom>
          <a:blipFill>
            <a:blip r:embed="rId5">
              <a:extLst>
                <a:ext uri="{96DAC541-7B7A-43D3-8B79-37D633B846F1}">
                  <asvg:svgBlip xmlns:asvg="http://schemas.microsoft.com/office/drawing/2016/SVG/main" r:embed="rId6"/>
                </a:ext>
              </a:extLst>
            </a:blip>
            <a:stretch>
              <a:fillRect b="-91"/>
            </a:stretch>
          </a:blipFill>
        </p:spPr>
        <p:txBody>
          <a:bodyPr/>
          <a:lstStyle/>
          <a:p>
            <a:endParaRPr lang="en-US"/>
          </a:p>
        </p:txBody>
      </p:sp>
      <p:sp>
        <p:nvSpPr>
          <p:cNvPr id="7" name="Freeform 7"/>
          <p:cNvSpPr/>
          <p:nvPr/>
        </p:nvSpPr>
        <p:spPr>
          <a:xfrm rot="1245172">
            <a:off x="16230600" y="7500975"/>
            <a:ext cx="4114800" cy="3987615"/>
          </a:xfrm>
          <a:custGeom>
            <a:avLst/>
            <a:gdLst/>
            <a:ahLst/>
            <a:cxnLst/>
            <a:rect l="l" t="t" r="r" b="b"/>
            <a:pathLst>
              <a:path w="4114800" h="3987615">
                <a:moveTo>
                  <a:pt x="0" y="0"/>
                </a:moveTo>
                <a:lnTo>
                  <a:pt x="4114800" y="0"/>
                </a:lnTo>
                <a:lnTo>
                  <a:pt x="4114800" y="3987615"/>
                </a:lnTo>
                <a:lnTo>
                  <a:pt x="0" y="3987615"/>
                </a:lnTo>
                <a:lnTo>
                  <a:pt x="0" y="0"/>
                </a:lnTo>
                <a:close/>
              </a:path>
            </a:pathLst>
          </a:custGeom>
          <a:blipFill>
            <a:blip r:embed="rId5">
              <a:extLst>
                <a:ext uri="{96DAC541-7B7A-43D3-8B79-37D633B846F1}">
                  <asvg:svgBlip xmlns:asvg="http://schemas.microsoft.com/office/drawing/2016/SVG/main" r:embed="rId6"/>
                </a:ext>
              </a:extLst>
            </a:blip>
            <a:stretch>
              <a:fillRect b="-323"/>
            </a:stretch>
          </a:blipFill>
        </p:spPr>
        <p:txBody>
          <a:bodyPr/>
          <a:lstStyle/>
          <a:p>
            <a:endParaRPr lang="en-US"/>
          </a:p>
        </p:txBody>
      </p:sp>
      <p:sp>
        <p:nvSpPr>
          <p:cNvPr id="8" name="Freeform 8"/>
          <p:cNvSpPr/>
          <p:nvPr/>
        </p:nvSpPr>
        <p:spPr>
          <a:xfrm rot="5400000">
            <a:off x="17868694" y="-795932"/>
            <a:ext cx="1414145" cy="1591863"/>
          </a:xfrm>
          <a:custGeom>
            <a:avLst/>
            <a:gdLst/>
            <a:ahLst/>
            <a:cxnLst/>
            <a:rect l="l" t="t" r="r" b="b"/>
            <a:pathLst>
              <a:path w="1414145" h="1591863">
                <a:moveTo>
                  <a:pt x="0" y="0"/>
                </a:moveTo>
                <a:lnTo>
                  <a:pt x="1414145" y="0"/>
                </a:lnTo>
                <a:lnTo>
                  <a:pt x="1414145" y="1591863"/>
                </a:lnTo>
                <a:lnTo>
                  <a:pt x="0" y="1591863"/>
                </a:lnTo>
                <a:lnTo>
                  <a:pt x="0" y="0"/>
                </a:lnTo>
                <a:close/>
              </a:path>
            </a:pathLst>
          </a:custGeom>
          <a:blipFill>
            <a:blip r:embed="rId7">
              <a:extLst>
                <a:ext uri="{96DAC541-7B7A-43D3-8B79-37D633B846F1}">
                  <asvg:svgBlip xmlns:asvg="http://schemas.microsoft.com/office/drawing/2016/SVG/main" r:embed="rId8"/>
                </a:ext>
              </a:extLst>
            </a:blip>
            <a:stretch>
              <a:fillRect r="-100290" b="-192568"/>
            </a:stretch>
          </a:blipFill>
        </p:spPr>
        <p:txBody>
          <a:bodyPr/>
          <a:lstStyle/>
          <a:p>
            <a:endParaRPr lang="en-US"/>
          </a:p>
        </p:txBody>
      </p:sp>
      <p:sp>
        <p:nvSpPr>
          <p:cNvPr id="11" name="TextBox 8">
            <a:extLst>
              <a:ext uri="{FF2B5EF4-FFF2-40B4-BE49-F238E27FC236}">
                <a16:creationId xmlns:a16="http://schemas.microsoft.com/office/drawing/2014/main" id="{8B8F19F8-303B-383E-3E7E-FD03C848864D}"/>
              </a:ext>
            </a:extLst>
          </p:cNvPr>
          <p:cNvSpPr txBox="1"/>
          <p:nvPr/>
        </p:nvSpPr>
        <p:spPr>
          <a:xfrm>
            <a:off x="609600" y="9639300"/>
            <a:ext cx="18288000" cy="269304"/>
          </a:xfrm>
          <a:prstGeom prst="rect">
            <a:avLst/>
          </a:prstGeom>
        </p:spPr>
        <p:txBody>
          <a:bodyPr wrap="square" lIns="0" tIns="0" rIns="0" bIns="0" rtlCol="0" anchor="t">
            <a:spAutoFit/>
          </a:bodyPr>
          <a:lstStyle/>
          <a:p>
            <a:pPr algn="l">
              <a:lnSpc>
                <a:spcPts val="2160"/>
              </a:lnSpc>
            </a:pPr>
            <a:r>
              <a:rPr lang="en-US" sz="1800" spc="16" dirty="0" err="1">
                <a:solidFill>
                  <a:srgbClr val="000000"/>
                </a:solidFill>
                <a:latin typeface="TT Rounds Condensed"/>
              </a:rPr>
              <a:t>ElbowLakeCentre.ca</a:t>
            </a:r>
            <a:r>
              <a:rPr lang="en-US" sz="1800" spc="16" dirty="0">
                <a:solidFill>
                  <a:srgbClr val="000000"/>
                </a:solidFill>
                <a:latin typeface="TT Rounds Condensed"/>
              </a:rPr>
              <a:t>		  				                                                                                     © Queen’s University Biological Station (QUBS), 2023</a:t>
            </a:r>
          </a:p>
        </p:txBody>
      </p:sp>
      <p:sp>
        <p:nvSpPr>
          <p:cNvPr id="12" name="Freeform 15">
            <a:extLst>
              <a:ext uri="{FF2B5EF4-FFF2-40B4-BE49-F238E27FC236}">
                <a16:creationId xmlns:a16="http://schemas.microsoft.com/office/drawing/2014/main" id="{8509D5E7-BAA3-0082-0C0B-717757191034}"/>
              </a:ext>
            </a:extLst>
          </p:cNvPr>
          <p:cNvSpPr/>
          <p:nvPr/>
        </p:nvSpPr>
        <p:spPr>
          <a:xfrm>
            <a:off x="2315521" y="-28575"/>
            <a:ext cx="14850003" cy="2282765"/>
          </a:xfrm>
          <a:custGeom>
            <a:avLst/>
            <a:gdLst/>
            <a:ahLst/>
            <a:cxnLst/>
            <a:rect l="l" t="t" r="r" b="b"/>
            <a:pathLst>
              <a:path w="14850003" h="1969898">
                <a:moveTo>
                  <a:pt x="0" y="0"/>
                </a:moveTo>
                <a:lnTo>
                  <a:pt x="14850003" y="0"/>
                </a:lnTo>
                <a:lnTo>
                  <a:pt x="14850003" y="1969898"/>
                </a:lnTo>
                <a:lnTo>
                  <a:pt x="0" y="1969898"/>
                </a:lnTo>
                <a:lnTo>
                  <a:pt x="0" y="0"/>
                </a:lnTo>
                <a:close/>
              </a:path>
            </a:pathLst>
          </a:custGeom>
          <a:blipFill>
            <a:blip r:embed="rId9"/>
            <a:stretch>
              <a:fillRect t="1145" b="5724"/>
            </a:stretch>
          </a:blipFill>
        </p:spPr>
        <p:txBody>
          <a:bodyPr/>
          <a:lstStyle/>
          <a:p>
            <a:endParaRPr lang="en-US"/>
          </a:p>
        </p:txBody>
      </p:sp>
      <p:sp>
        <p:nvSpPr>
          <p:cNvPr id="9" name="Freeform 6">
            <a:extLst>
              <a:ext uri="{FF2B5EF4-FFF2-40B4-BE49-F238E27FC236}">
                <a16:creationId xmlns:a16="http://schemas.microsoft.com/office/drawing/2014/main" id="{8280BFDF-7257-1275-5483-A1119FBDA30B}"/>
              </a:ext>
            </a:extLst>
          </p:cNvPr>
          <p:cNvSpPr/>
          <p:nvPr/>
        </p:nvSpPr>
        <p:spPr>
          <a:xfrm rot="5400000">
            <a:off x="-271641" y="8961727"/>
            <a:ext cx="1414145" cy="1591863"/>
          </a:xfrm>
          <a:custGeom>
            <a:avLst/>
            <a:gdLst/>
            <a:ahLst/>
            <a:cxnLst/>
            <a:rect l="l" t="t" r="r" b="b"/>
            <a:pathLst>
              <a:path w="1414145" h="1591863">
                <a:moveTo>
                  <a:pt x="0" y="0"/>
                </a:moveTo>
                <a:lnTo>
                  <a:pt x="1414145" y="0"/>
                </a:lnTo>
                <a:lnTo>
                  <a:pt x="1414145" y="1591863"/>
                </a:lnTo>
                <a:lnTo>
                  <a:pt x="0" y="1591863"/>
                </a:lnTo>
                <a:lnTo>
                  <a:pt x="0" y="0"/>
                </a:lnTo>
                <a:close/>
              </a:path>
            </a:pathLst>
          </a:custGeom>
          <a:blipFill>
            <a:blip r:embed="rId7">
              <a:extLst>
                <a:ext uri="{96DAC541-7B7A-43D3-8B79-37D633B846F1}">
                  <asvg:svgBlip xmlns:asvg="http://schemas.microsoft.com/office/drawing/2016/SVG/main" r:embed="rId10"/>
                </a:ext>
              </a:extLst>
            </a:blip>
            <a:stretch>
              <a:fillRect r="-100290" b="-192568"/>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4770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BF1DE"/>
            </a:solidFill>
          </p:spPr>
          <p:txBody>
            <a:bodyPr/>
            <a:lstStyle/>
            <a:p>
              <a:endParaRPr lang="en-US"/>
            </a:p>
          </p:txBody>
        </p:sp>
      </p:grpSp>
      <p:sp>
        <p:nvSpPr>
          <p:cNvPr id="4" name="Freeform 4"/>
          <p:cNvSpPr/>
          <p:nvPr/>
        </p:nvSpPr>
        <p:spPr>
          <a:xfrm>
            <a:off x="-4011" y="0"/>
            <a:ext cx="5414211" cy="10287000"/>
          </a:xfrm>
          <a:custGeom>
            <a:avLst/>
            <a:gdLst/>
            <a:ahLst/>
            <a:cxnLst/>
            <a:rect l="l" t="t" r="r" b="b"/>
            <a:pathLst>
              <a:path w="11201400" h="10287000">
                <a:moveTo>
                  <a:pt x="0" y="0"/>
                </a:moveTo>
                <a:lnTo>
                  <a:pt x="11201400" y="0"/>
                </a:lnTo>
                <a:lnTo>
                  <a:pt x="112014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4011" y="0"/>
            <a:ext cx="11054551" cy="10287000"/>
          </a:xfrm>
          <a:custGeom>
            <a:avLst/>
            <a:gdLst/>
            <a:ahLst/>
            <a:cxnLst/>
            <a:rect l="l" t="t" r="r" b="b"/>
            <a:pathLst>
              <a:path w="11054551" h="10287000">
                <a:moveTo>
                  <a:pt x="0" y="0"/>
                </a:moveTo>
                <a:lnTo>
                  <a:pt x="11054551" y="0"/>
                </a:lnTo>
                <a:lnTo>
                  <a:pt x="11054551" y="10287000"/>
                </a:lnTo>
                <a:lnTo>
                  <a:pt x="0" y="102870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5618714" y="3950582"/>
            <a:ext cx="10637520" cy="3417189"/>
          </a:xfrm>
          <a:prstGeom prst="rect">
            <a:avLst/>
          </a:prstGeom>
        </p:spPr>
        <p:txBody>
          <a:bodyPr lIns="0" tIns="0" rIns="0" bIns="0" rtlCol="0" anchor="t">
            <a:spAutoFit/>
          </a:bodyPr>
          <a:lstStyle/>
          <a:p>
            <a:pPr algn="l">
              <a:lnSpc>
                <a:spcPts val="3887"/>
              </a:lnSpc>
            </a:pPr>
            <a:r>
              <a:rPr lang="en-US" sz="3599" spc="33">
                <a:solidFill>
                  <a:srgbClr val="000000">
                    <a:alpha val="54902"/>
                  </a:srgbClr>
                </a:solidFill>
                <a:latin typeface="TT Rounds Condensed Bold"/>
              </a:rPr>
              <a:t>Please Note:</a:t>
            </a:r>
          </a:p>
          <a:p>
            <a:pPr marL="184958" lvl="1" indent="-92479" algn="l">
              <a:lnSpc>
                <a:spcPts val="3887"/>
              </a:lnSpc>
              <a:buFont typeface="Arial"/>
              <a:buChar char="•"/>
            </a:pPr>
            <a:r>
              <a:rPr lang="en-US" sz="3599" spc="33">
                <a:solidFill>
                  <a:srgbClr val="000000">
                    <a:alpha val="54902"/>
                  </a:srgbClr>
                </a:solidFill>
                <a:latin typeface="TT Rounds Condensed"/>
              </a:rPr>
              <a:t>What is shared in this slide show represent an Indigenous perspective, however, Indigenous peoples local to this territory may hold different Clan teachings and understandings. This reflects the fact that Indigenous ways of knowing and being are diverse and reminds us of the dangers of pan-Indigenizing. </a:t>
            </a:r>
          </a:p>
        </p:txBody>
      </p:sp>
      <p:sp>
        <p:nvSpPr>
          <p:cNvPr id="8" name="TextBox 8"/>
          <p:cNvSpPr txBox="1"/>
          <p:nvPr/>
        </p:nvSpPr>
        <p:spPr>
          <a:xfrm>
            <a:off x="609600" y="9639300"/>
            <a:ext cx="18288000" cy="269304"/>
          </a:xfrm>
          <a:prstGeom prst="rect">
            <a:avLst/>
          </a:prstGeom>
        </p:spPr>
        <p:txBody>
          <a:bodyPr wrap="square" lIns="0" tIns="0" rIns="0" bIns="0" rtlCol="0" anchor="t">
            <a:spAutoFit/>
          </a:bodyPr>
          <a:lstStyle/>
          <a:p>
            <a:pPr algn="l">
              <a:lnSpc>
                <a:spcPts val="2160"/>
              </a:lnSpc>
            </a:pPr>
            <a:r>
              <a:rPr lang="en-US" sz="1800" spc="16" dirty="0" err="1">
                <a:solidFill>
                  <a:srgbClr val="000000"/>
                </a:solidFill>
                <a:latin typeface="TT Rounds Condensed"/>
              </a:rPr>
              <a:t>ElbowLakeCentre.ca</a:t>
            </a:r>
            <a:r>
              <a:rPr lang="en-US" sz="1800" spc="16" dirty="0">
                <a:solidFill>
                  <a:srgbClr val="000000"/>
                </a:solidFill>
                <a:latin typeface="TT Rounds Condensed"/>
              </a:rPr>
              <a:t>		  				                                                                                     © Queen’s University Biological Station (QUBS), 2023</a:t>
            </a:r>
          </a:p>
        </p:txBody>
      </p:sp>
      <p:sp>
        <p:nvSpPr>
          <p:cNvPr id="10" name="Freeform 15">
            <a:extLst>
              <a:ext uri="{FF2B5EF4-FFF2-40B4-BE49-F238E27FC236}">
                <a16:creationId xmlns:a16="http://schemas.microsoft.com/office/drawing/2014/main" id="{C047CDAA-B62D-EF47-D19F-BD8006EC68F0}"/>
              </a:ext>
            </a:extLst>
          </p:cNvPr>
          <p:cNvSpPr/>
          <p:nvPr/>
        </p:nvSpPr>
        <p:spPr>
          <a:xfrm>
            <a:off x="2315521" y="117535"/>
            <a:ext cx="14850003" cy="2282765"/>
          </a:xfrm>
          <a:custGeom>
            <a:avLst/>
            <a:gdLst/>
            <a:ahLst/>
            <a:cxnLst/>
            <a:rect l="l" t="t" r="r" b="b"/>
            <a:pathLst>
              <a:path w="14850003" h="1969898">
                <a:moveTo>
                  <a:pt x="0" y="0"/>
                </a:moveTo>
                <a:lnTo>
                  <a:pt x="14850003" y="0"/>
                </a:lnTo>
                <a:lnTo>
                  <a:pt x="14850003" y="1969898"/>
                </a:lnTo>
                <a:lnTo>
                  <a:pt x="0" y="1969898"/>
                </a:lnTo>
                <a:lnTo>
                  <a:pt x="0" y="0"/>
                </a:lnTo>
                <a:close/>
              </a:path>
            </a:pathLst>
          </a:custGeom>
          <a:blipFill>
            <a:blip r:embed="rId7"/>
            <a:stretch>
              <a:fillRect t="1145" b="5724"/>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63561" y="3125580"/>
            <a:ext cx="8221729" cy="7028070"/>
            <a:chOff x="0" y="0"/>
            <a:chExt cx="11196574" cy="9571018"/>
          </a:xfrm>
        </p:grpSpPr>
        <p:sp>
          <p:nvSpPr>
            <p:cNvPr id="3" name="Freeform 3"/>
            <p:cNvSpPr/>
            <p:nvPr/>
          </p:nvSpPr>
          <p:spPr>
            <a:xfrm>
              <a:off x="0" y="0"/>
              <a:ext cx="11196525" cy="9571057"/>
            </a:xfrm>
            <a:custGeom>
              <a:avLst/>
              <a:gdLst/>
              <a:ahLst/>
              <a:cxnLst/>
              <a:rect l="l" t="t" r="r" b="b"/>
              <a:pathLst>
                <a:path w="11196525" h="9571057">
                  <a:moveTo>
                    <a:pt x="0" y="0"/>
                  </a:moveTo>
                  <a:lnTo>
                    <a:pt x="11196525" y="0"/>
                  </a:lnTo>
                  <a:lnTo>
                    <a:pt x="11196525" y="9571057"/>
                  </a:lnTo>
                  <a:lnTo>
                    <a:pt x="0" y="9571057"/>
                  </a:lnTo>
                  <a:close/>
                </a:path>
              </a:pathLst>
            </a:custGeom>
            <a:solidFill>
              <a:srgbClr val="C29A74">
                <a:alpha val="6667"/>
              </a:srgbClr>
            </a:solidFill>
          </p:spPr>
          <p:txBody>
            <a:bodyPr/>
            <a:lstStyle/>
            <a:p>
              <a:endParaRPr lang="en-US"/>
            </a:p>
          </p:txBody>
        </p:sp>
      </p:grpSp>
      <p:grpSp>
        <p:nvGrpSpPr>
          <p:cNvPr id="4" name="Group 4"/>
          <p:cNvGrpSpPr/>
          <p:nvPr/>
        </p:nvGrpSpPr>
        <p:grpSpPr>
          <a:xfrm rot="-5400000">
            <a:off x="-4542428" y="3826072"/>
            <a:ext cx="11058512" cy="2468047"/>
            <a:chOff x="0" y="0"/>
            <a:chExt cx="14744683" cy="3290729"/>
          </a:xfrm>
        </p:grpSpPr>
        <p:sp>
          <p:nvSpPr>
            <p:cNvPr id="5" name="Freeform 5"/>
            <p:cNvSpPr/>
            <p:nvPr/>
          </p:nvSpPr>
          <p:spPr>
            <a:xfrm>
              <a:off x="0" y="0"/>
              <a:ext cx="14744700" cy="3290697"/>
            </a:xfrm>
            <a:custGeom>
              <a:avLst/>
              <a:gdLst/>
              <a:ahLst/>
              <a:cxnLst/>
              <a:rect l="l" t="t" r="r" b="b"/>
              <a:pathLst>
                <a:path w="14744700" h="3290697">
                  <a:moveTo>
                    <a:pt x="0" y="0"/>
                  </a:moveTo>
                  <a:lnTo>
                    <a:pt x="14744700" y="0"/>
                  </a:lnTo>
                  <a:lnTo>
                    <a:pt x="14744700" y="3290697"/>
                  </a:lnTo>
                  <a:lnTo>
                    <a:pt x="0" y="3290697"/>
                  </a:lnTo>
                  <a:close/>
                </a:path>
              </a:pathLst>
            </a:custGeom>
            <a:solidFill>
              <a:srgbClr val="7030A0">
                <a:alpha val="49804"/>
              </a:srgbClr>
            </a:solidFill>
          </p:spPr>
          <p:txBody>
            <a:bodyPr/>
            <a:lstStyle/>
            <a:p>
              <a:endParaRPr lang="en-US"/>
            </a:p>
          </p:txBody>
        </p:sp>
      </p:grpSp>
      <p:sp>
        <p:nvSpPr>
          <p:cNvPr id="6" name="TextBox 6"/>
          <p:cNvSpPr txBox="1"/>
          <p:nvPr/>
        </p:nvSpPr>
        <p:spPr>
          <a:xfrm>
            <a:off x="2563561" y="3347639"/>
            <a:ext cx="8221729" cy="7543675"/>
          </a:xfrm>
          <a:prstGeom prst="rect">
            <a:avLst/>
          </a:prstGeom>
        </p:spPr>
        <p:txBody>
          <a:bodyPr lIns="0" tIns="0" rIns="0" bIns="0" rtlCol="0" anchor="t">
            <a:spAutoFit/>
          </a:bodyPr>
          <a:lstStyle/>
          <a:p>
            <a:pPr marL="383893" lvl="1" indent="-191946" algn="l">
              <a:lnSpc>
                <a:spcPts val="3977"/>
              </a:lnSpc>
              <a:buFont typeface="Arial"/>
              <a:buChar char="•"/>
            </a:pPr>
            <a:r>
              <a:rPr lang="en-US" sz="3181" spc="26">
                <a:solidFill>
                  <a:srgbClr val="C29A74"/>
                </a:solidFill>
                <a:latin typeface="Times New Roman"/>
              </a:rPr>
              <a:t>Bear Clan people are very </a:t>
            </a:r>
            <a:r>
              <a:rPr lang="en-US" sz="3181" spc="26">
                <a:solidFill>
                  <a:srgbClr val="C29A74"/>
                </a:solidFill>
                <a:latin typeface="Times New Roman Bold"/>
              </a:rPr>
              <a:t>sensitive</a:t>
            </a:r>
            <a:r>
              <a:rPr lang="en-US" sz="3181" spc="26">
                <a:solidFill>
                  <a:srgbClr val="C29A74"/>
                </a:solidFill>
                <a:latin typeface="Times New Roman"/>
              </a:rPr>
              <a:t> to others and </a:t>
            </a:r>
            <a:r>
              <a:rPr lang="en-US" sz="3181" spc="26">
                <a:solidFill>
                  <a:srgbClr val="C29A74"/>
                </a:solidFill>
                <a:latin typeface="Times New Roman Bold"/>
              </a:rPr>
              <a:t>somewhat quiet. </a:t>
            </a:r>
          </a:p>
          <a:p>
            <a:pPr marL="383893" lvl="1" indent="-191946" algn="l">
              <a:lnSpc>
                <a:spcPts val="3977"/>
              </a:lnSpc>
            </a:pPr>
            <a:endParaRPr lang="en-US" sz="3181" spc="26">
              <a:solidFill>
                <a:srgbClr val="C29A74"/>
              </a:solidFill>
              <a:latin typeface="Times New Roman Bold"/>
            </a:endParaRPr>
          </a:p>
          <a:p>
            <a:pPr marL="383893" lvl="1" indent="-191946" algn="l">
              <a:lnSpc>
                <a:spcPts val="3977"/>
              </a:lnSpc>
              <a:buFont typeface="Arial"/>
              <a:buChar char="•"/>
            </a:pPr>
            <a:r>
              <a:rPr lang="en-US" sz="3181" spc="26">
                <a:solidFill>
                  <a:srgbClr val="C29A74"/>
                </a:solidFill>
                <a:latin typeface="Times New Roman"/>
              </a:rPr>
              <a:t>Members of the Bear Clan are very knowledgeable about </a:t>
            </a:r>
            <a:r>
              <a:rPr lang="en-US" sz="3181" spc="26">
                <a:solidFill>
                  <a:srgbClr val="C29A74"/>
                </a:solidFill>
                <a:latin typeface="Times New Roman Bold"/>
              </a:rPr>
              <a:t>medicines</a:t>
            </a:r>
            <a:r>
              <a:rPr lang="en-US" sz="3181" spc="26">
                <a:solidFill>
                  <a:srgbClr val="C29A74"/>
                </a:solidFill>
                <a:latin typeface="Times New Roman"/>
              </a:rPr>
              <a:t> and are known as </a:t>
            </a:r>
            <a:r>
              <a:rPr lang="en-US" sz="3181" spc="26">
                <a:solidFill>
                  <a:srgbClr val="C29A74"/>
                </a:solidFill>
                <a:latin typeface="Times New Roman Bold"/>
              </a:rPr>
              <a:t>healers.</a:t>
            </a:r>
          </a:p>
          <a:p>
            <a:pPr marL="383893" lvl="1" indent="-191946" algn="l">
              <a:lnSpc>
                <a:spcPts val="3977"/>
              </a:lnSpc>
            </a:pPr>
            <a:endParaRPr lang="en-US" sz="3181" spc="26">
              <a:solidFill>
                <a:srgbClr val="C29A74"/>
              </a:solidFill>
              <a:latin typeface="Times New Roman Bold"/>
            </a:endParaRPr>
          </a:p>
          <a:p>
            <a:pPr marL="383893" lvl="1" indent="-191946" algn="l">
              <a:lnSpc>
                <a:spcPts val="3977"/>
              </a:lnSpc>
              <a:buFont typeface="Arial"/>
              <a:buChar char="•"/>
            </a:pPr>
            <a:r>
              <a:rPr lang="en-US" sz="3181" spc="26">
                <a:solidFill>
                  <a:srgbClr val="C29A74"/>
                </a:solidFill>
                <a:latin typeface="Times New Roman"/>
              </a:rPr>
              <a:t>They have a diplomatic nature and tend to stay away from trouble.</a:t>
            </a:r>
          </a:p>
          <a:p>
            <a:pPr marL="383893" lvl="1" indent="-191946" algn="l">
              <a:lnSpc>
                <a:spcPts val="3977"/>
              </a:lnSpc>
            </a:pPr>
            <a:endParaRPr lang="en-US" sz="3181" spc="26">
              <a:solidFill>
                <a:srgbClr val="C29A74"/>
              </a:solidFill>
              <a:latin typeface="Times New Roman"/>
            </a:endParaRPr>
          </a:p>
          <a:p>
            <a:pPr marL="383893" lvl="1" indent="-191946" algn="l">
              <a:lnSpc>
                <a:spcPts val="3977"/>
              </a:lnSpc>
              <a:buFont typeface="Arial"/>
              <a:buChar char="•"/>
            </a:pPr>
            <a:r>
              <a:rPr lang="en-US" sz="3181" spc="26">
                <a:solidFill>
                  <a:srgbClr val="C29A74"/>
                </a:solidFill>
                <a:latin typeface="Times New Roman"/>
              </a:rPr>
              <a:t>Bear Clan people are often known to hold grudges and they will not forget when they have been hurt or mistreated.</a:t>
            </a:r>
          </a:p>
          <a:p>
            <a:pPr marL="383893" lvl="1" indent="-191946" algn="l">
              <a:lnSpc>
                <a:spcPts val="3977"/>
              </a:lnSpc>
            </a:pPr>
            <a:endParaRPr lang="en-US" sz="3181" spc="26">
              <a:solidFill>
                <a:srgbClr val="C29A74"/>
              </a:solidFill>
              <a:latin typeface="Times New Roman"/>
            </a:endParaRPr>
          </a:p>
          <a:p>
            <a:pPr marL="383893" lvl="1" indent="-191946" algn="l">
              <a:lnSpc>
                <a:spcPts val="3977"/>
              </a:lnSpc>
            </a:pPr>
            <a:endParaRPr lang="en-US" sz="3181" spc="26">
              <a:solidFill>
                <a:srgbClr val="C29A74"/>
              </a:solidFill>
              <a:latin typeface="Times New Roman"/>
            </a:endParaRPr>
          </a:p>
        </p:txBody>
      </p:sp>
      <p:sp>
        <p:nvSpPr>
          <p:cNvPr id="7" name="Freeform 7"/>
          <p:cNvSpPr/>
          <p:nvPr/>
        </p:nvSpPr>
        <p:spPr>
          <a:xfrm>
            <a:off x="11127999" y="3132794"/>
            <a:ext cx="6663336" cy="4439448"/>
          </a:xfrm>
          <a:custGeom>
            <a:avLst/>
            <a:gdLst/>
            <a:ahLst/>
            <a:cxnLst/>
            <a:rect l="l" t="t" r="r" b="b"/>
            <a:pathLst>
              <a:path w="6663336" h="4439448">
                <a:moveTo>
                  <a:pt x="0" y="0"/>
                </a:moveTo>
                <a:lnTo>
                  <a:pt x="6663336" y="0"/>
                </a:lnTo>
                <a:lnTo>
                  <a:pt x="6663336" y="4439448"/>
                </a:lnTo>
                <a:lnTo>
                  <a:pt x="0" y="4439448"/>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2890165" y="2053066"/>
            <a:ext cx="7530966" cy="1072514"/>
          </a:xfrm>
          <a:prstGeom prst="rect">
            <a:avLst/>
          </a:prstGeom>
        </p:spPr>
        <p:txBody>
          <a:bodyPr lIns="0" tIns="0" rIns="0" bIns="0" rtlCol="0" anchor="t">
            <a:spAutoFit/>
          </a:bodyPr>
          <a:lstStyle/>
          <a:p>
            <a:pPr algn="ctr">
              <a:lnSpc>
                <a:spcPts val="7605"/>
              </a:lnSpc>
            </a:pPr>
            <a:r>
              <a:rPr lang="en-US" sz="6000">
                <a:solidFill>
                  <a:srgbClr val="000000"/>
                </a:solidFill>
                <a:latin typeface="Rockwell"/>
                <a:cs typeface="Rockwell"/>
              </a:rPr>
              <a:t> Rotiskaré:wake</a:t>
            </a:r>
          </a:p>
        </p:txBody>
      </p:sp>
      <p:sp>
        <p:nvSpPr>
          <p:cNvPr id="9" name="TextBox 9"/>
          <p:cNvSpPr txBox="1"/>
          <p:nvPr/>
        </p:nvSpPr>
        <p:spPr>
          <a:xfrm>
            <a:off x="13370729" y="1876094"/>
            <a:ext cx="2177876" cy="1547745"/>
          </a:xfrm>
          <a:prstGeom prst="rect">
            <a:avLst/>
          </a:prstGeom>
        </p:spPr>
        <p:txBody>
          <a:bodyPr lIns="0" tIns="0" rIns="0" bIns="0" rtlCol="0" anchor="t">
            <a:spAutoFit/>
          </a:bodyPr>
          <a:lstStyle/>
          <a:p>
            <a:pPr algn="ctr">
              <a:lnSpc>
                <a:spcPts val="9000"/>
              </a:lnSpc>
            </a:pPr>
            <a:r>
              <a:rPr lang="en-US" sz="3600">
                <a:solidFill>
                  <a:srgbClr val="C39B74"/>
                </a:solidFill>
                <a:latin typeface="Rockwell"/>
              </a:rPr>
              <a:t>Bear Clan</a:t>
            </a:r>
          </a:p>
        </p:txBody>
      </p:sp>
      <p:sp>
        <p:nvSpPr>
          <p:cNvPr id="12" name="TextBox 8">
            <a:extLst>
              <a:ext uri="{FF2B5EF4-FFF2-40B4-BE49-F238E27FC236}">
                <a16:creationId xmlns:a16="http://schemas.microsoft.com/office/drawing/2014/main" id="{76674961-868C-3563-1A84-EE3BB7BDE439}"/>
              </a:ext>
            </a:extLst>
          </p:cNvPr>
          <p:cNvSpPr txBox="1"/>
          <p:nvPr/>
        </p:nvSpPr>
        <p:spPr>
          <a:xfrm>
            <a:off x="2220829" y="10017696"/>
            <a:ext cx="18288000" cy="269304"/>
          </a:xfrm>
          <a:prstGeom prst="rect">
            <a:avLst/>
          </a:prstGeom>
        </p:spPr>
        <p:txBody>
          <a:bodyPr wrap="square" lIns="0" tIns="0" rIns="0" bIns="0" rtlCol="0" anchor="t">
            <a:spAutoFit/>
          </a:bodyPr>
          <a:lstStyle/>
          <a:p>
            <a:pPr algn="l">
              <a:lnSpc>
                <a:spcPts val="2160"/>
              </a:lnSpc>
            </a:pPr>
            <a:r>
              <a:rPr lang="en-US" sz="1800" spc="16">
                <a:solidFill>
                  <a:srgbClr val="000000"/>
                </a:solidFill>
                <a:latin typeface="TT Rounds Condensed"/>
              </a:rPr>
              <a:t>ElbowLakeCentre.ca</a:t>
            </a:r>
            <a:r>
              <a:rPr lang="en-US" sz="1800" spc="16" dirty="0">
                <a:solidFill>
                  <a:srgbClr val="000000"/>
                </a:solidFill>
                <a:latin typeface="TT Rounds Condensed"/>
              </a:rPr>
              <a:t>		  				                                                                                     © Queen’s University Biological Station (QUBS), 2023</a:t>
            </a:r>
          </a:p>
        </p:txBody>
      </p:sp>
      <p:sp>
        <p:nvSpPr>
          <p:cNvPr id="13" name="Freeform 15">
            <a:extLst>
              <a:ext uri="{FF2B5EF4-FFF2-40B4-BE49-F238E27FC236}">
                <a16:creationId xmlns:a16="http://schemas.microsoft.com/office/drawing/2014/main" id="{FCF703A9-FAB5-9F69-9646-F37C11FFB881}"/>
              </a:ext>
            </a:extLst>
          </p:cNvPr>
          <p:cNvSpPr/>
          <p:nvPr/>
        </p:nvSpPr>
        <p:spPr>
          <a:xfrm>
            <a:off x="2315521" y="-28575"/>
            <a:ext cx="14850003" cy="2282765"/>
          </a:xfrm>
          <a:custGeom>
            <a:avLst/>
            <a:gdLst/>
            <a:ahLst/>
            <a:cxnLst/>
            <a:rect l="l" t="t" r="r" b="b"/>
            <a:pathLst>
              <a:path w="14850003" h="1969898">
                <a:moveTo>
                  <a:pt x="0" y="0"/>
                </a:moveTo>
                <a:lnTo>
                  <a:pt x="14850003" y="0"/>
                </a:lnTo>
                <a:lnTo>
                  <a:pt x="14850003" y="1969898"/>
                </a:lnTo>
                <a:lnTo>
                  <a:pt x="0" y="1969898"/>
                </a:lnTo>
                <a:lnTo>
                  <a:pt x="0" y="0"/>
                </a:lnTo>
                <a:close/>
              </a:path>
            </a:pathLst>
          </a:custGeom>
          <a:blipFill>
            <a:blip r:embed="rId4"/>
            <a:stretch>
              <a:fillRect t="1145" b="5724"/>
            </a:stretch>
          </a:blipFill>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44000" y="3256403"/>
            <a:ext cx="7956084" cy="6364867"/>
          </a:xfrm>
          <a:custGeom>
            <a:avLst/>
            <a:gdLst/>
            <a:ahLst/>
            <a:cxnLst/>
            <a:rect l="l" t="t" r="r" b="b"/>
            <a:pathLst>
              <a:path w="7956084" h="6364867">
                <a:moveTo>
                  <a:pt x="0" y="0"/>
                </a:moveTo>
                <a:lnTo>
                  <a:pt x="7956084" y="0"/>
                </a:lnTo>
                <a:lnTo>
                  <a:pt x="7956084" y="6364867"/>
                </a:lnTo>
                <a:lnTo>
                  <a:pt x="0" y="6364867"/>
                </a:lnTo>
                <a:lnTo>
                  <a:pt x="0" y="0"/>
                </a:lnTo>
                <a:close/>
              </a:path>
            </a:pathLst>
          </a:custGeom>
          <a:blipFill>
            <a:blip r:embed="rId3">
              <a:extLst>
                <a:ext uri="{96DAC541-7B7A-43D3-8B79-37D633B846F1}">
                  <asvg:svgBlip xmlns:asvg="http://schemas.microsoft.com/office/drawing/2016/SVG/main" r:embed="rId4"/>
                </a:ext>
              </a:extLst>
            </a:blip>
            <a:stretch>
              <a:fillRect t="-14203" b="-14203"/>
            </a:stretch>
          </a:blipFill>
        </p:spPr>
        <p:txBody>
          <a:bodyPr/>
          <a:lstStyle/>
          <a:p>
            <a:endParaRPr lang="en-US"/>
          </a:p>
        </p:txBody>
      </p:sp>
      <p:sp>
        <p:nvSpPr>
          <p:cNvPr id="4" name="Freeform 4"/>
          <p:cNvSpPr/>
          <p:nvPr/>
        </p:nvSpPr>
        <p:spPr>
          <a:xfrm>
            <a:off x="1028700" y="3256403"/>
            <a:ext cx="7156862" cy="6364867"/>
          </a:xfrm>
          <a:custGeom>
            <a:avLst/>
            <a:gdLst/>
            <a:ahLst/>
            <a:cxnLst/>
            <a:rect l="l" t="t" r="r" b="b"/>
            <a:pathLst>
              <a:path w="7156862" h="6364867">
                <a:moveTo>
                  <a:pt x="0" y="0"/>
                </a:moveTo>
                <a:lnTo>
                  <a:pt x="7156862" y="0"/>
                </a:lnTo>
                <a:lnTo>
                  <a:pt x="7156862" y="6364867"/>
                </a:lnTo>
                <a:lnTo>
                  <a:pt x="0" y="6364867"/>
                </a:lnTo>
                <a:lnTo>
                  <a:pt x="0" y="0"/>
                </a:lnTo>
                <a:close/>
              </a:path>
            </a:pathLst>
          </a:custGeom>
          <a:blipFill>
            <a:blip r:embed="rId5"/>
            <a:stretch>
              <a:fillRect l="-33484"/>
            </a:stretch>
          </a:blipFill>
        </p:spPr>
        <p:txBody>
          <a:bodyPr/>
          <a:lstStyle/>
          <a:p>
            <a:endParaRPr lang="en-US"/>
          </a:p>
        </p:txBody>
      </p:sp>
      <p:sp>
        <p:nvSpPr>
          <p:cNvPr id="5" name="TextBox 5"/>
          <p:cNvSpPr txBox="1"/>
          <p:nvPr/>
        </p:nvSpPr>
        <p:spPr>
          <a:xfrm>
            <a:off x="9507936" y="2242942"/>
            <a:ext cx="6983293" cy="1013460"/>
          </a:xfrm>
          <a:prstGeom prst="rect">
            <a:avLst/>
          </a:prstGeom>
        </p:spPr>
        <p:txBody>
          <a:bodyPr lIns="0" tIns="0" rIns="0" bIns="0" rtlCol="0" anchor="t">
            <a:spAutoFit/>
          </a:bodyPr>
          <a:lstStyle/>
          <a:p>
            <a:pPr algn="ctr">
              <a:lnSpc>
                <a:spcPts val="7020"/>
              </a:lnSpc>
            </a:pPr>
            <a:r>
              <a:rPr lang="en-US" sz="6000">
                <a:solidFill>
                  <a:srgbClr val="000000"/>
                </a:solidFill>
                <a:latin typeface="Rockwell"/>
                <a:cs typeface="Rockwell"/>
              </a:rPr>
              <a:t> Roti’nehsí:yo </a:t>
            </a:r>
          </a:p>
        </p:txBody>
      </p:sp>
      <p:sp>
        <p:nvSpPr>
          <p:cNvPr id="6" name="TextBox 6"/>
          <p:cNvSpPr txBox="1"/>
          <p:nvPr/>
        </p:nvSpPr>
        <p:spPr>
          <a:xfrm>
            <a:off x="3097101" y="2152673"/>
            <a:ext cx="2412378" cy="1535755"/>
          </a:xfrm>
          <a:prstGeom prst="rect">
            <a:avLst/>
          </a:prstGeom>
        </p:spPr>
        <p:txBody>
          <a:bodyPr lIns="0" tIns="0" rIns="0" bIns="0" rtlCol="0" anchor="t">
            <a:spAutoFit/>
          </a:bodyPr>
          <a:lstStyle/>
          <a:p>
            <a:pPr algn="ctr">
              <a:lnSpc>
                <a:spcPts val="9000"/>
              </a:lnSpc>
            </a:pPr>
            <a:r>
              <a:rPr lang="en-US" sz="3600">
                <a:solidFill>
                  <a:srgbClr val="C39B74"/>
                </a:solidFill>
                <a:latin typeface="Rockwell"/>
              </a:rPr>
              <a:t>Snipe Clan</a:t>
            </a:r>
          </a:p>
        </p:txBody>
      </p:sp>
      <p:sp>
        <p:nvSpPr>
          <p:cNvPr id="7" name="TextBox 7"/>
          <p:cNvSpPr txBox="1"/>
          <p:nvPr/>
        </p:nvSpPr>
        <p:spPr>
          <a:xfrm>
            <a:off x="9351439" y="3161153"/>
            <a:ext cx="7541207" cy="6888874"/>
          </a:xfrm>
          <a:prstGeom prst="rect">
            <a:avLst/>
          </a:prstGeom>
        </p:spPr>
        <p:txBody>
          <a:bodyPr lIns="0" tIns="0" rIns="0" bIns="0" rtlCol="0" anchor="t">
            <a:spAutoFit/>
          </a:bodyPr>
          <a:lstStyle/>
          <a:p>
            <a:pPr marL="434340" lvl="1" indent="-217170" algn="l">
              <a:lnSpc>
                <a:spcPts val="4500"/>
              </a:lnSpc>
              <a:buFont typeface="Arial"/>
              <a:buChar char="•"/>
            </a:pPr>
            <a:r>
              <a:rPr lang="en-US" sz="3200" spc="30">
                <a:solidFill>
                  <a:srgbClr val="000000"/>
                </a:solidFill>
                <a:latin typeface="Times New Roman"/>
              </a:rPr>
              <a:t>Members of the Snipe Clan often keep themselves busy and are usually working on something. </a:t>
            </a:r>
            <a:endParaRPr lang="en-US" sz="3200" spc="30">
              <a:solidFill>
                <a:srgbClr val="000000"/>
              </a:solidFill>
              <a:latin typeface="Times New Roman"/>
              <a:cs typeface="Times New Roman"/>
            </a:endParaRPr>
          </a:p>
          <a:p>
            <a:pPr marL="434340" lvl="1" indent="-217170" algn="l">
              <a:lnSpc>
                <a:spcPts val="4500"/>
              </a:lnSpc>
            </a:pPr>
            <a:endParaRPr lang="en-US" sz="3200" spc="30">
              <a:solidFill>
                <a:srgbClr val="000000"/>
              </a:solidFill>
              <a:latin typeface="Times New Roman"/>
              <a:cs typeface="Times New Roman"/>
            </a:endParaRPr>
          </a:p>
          <a:p>
            <a:pPr marL="434340" lvl="1" indent="-217170" algn="l">
              <a:lnSpc>
                <a:spcPts val="4500"/>
              </a:lnSpc>
              <a:buFont typeface="Arial"/>
              <a:buChar char="•"/>
            </a:pPr>
            <a:r>
              <a:rPr lang="en-US" sz="3200" spc="30">
                <a:solidFill>
                  <a:srgbClr val="000000"/>
                </a:solidFill>
                <a:latin typeface="Times New Roman"/>
              </a:rPr>
              <a:t>Snipe Clan tend to be positive people and have lots of energy.</a:t>
            </a:r>
            <a:endParaRPr lang="en-US" sz="3200" spc="30">
              <a:solidFill>
                <a:srgbClr val="000000"/>
              </a:solidFill>
              <a:latin typeface="Times New Roman"/>
              <a:cs typeface="Times New Roman"/>
            </a:endParaRPr>
          </a:p>
          <a:p>
            <a:pPr marL="434340" lvl="1" indent="-217170" algn="l">
              <a:lnSpc>
                <a:spcPts val="4500"/>
              </a:lnSpc>
            </a:pPr>
            <a:endParaRPr lang="en-US" sz="3200" spc="30">
              <a:solidFill>
                <a:srgbClr val="000000"/>
              </a:solidFill>
              <a:latin typeface="Times New Roman"/>
              <a:cs typeface="Times New Roman"/>
            </a:endParaRPr>
          </a:p>
          <a:p>
            <a:pPr marL="434340" lvl="1" indent="-217170" algn="l">
              <a:lnSpc>
                <a:spcPts val="4500"/>
              </a:lnSpc>
              <a:buFont typeface="Arial"/>
              <a:buChar char="•"/>
            </a:pPr>
            <a:r>
              <a:rPr lang="en-US" sz="3200" spc="30">
                <a:solidFill>
                  <a:srgbClr val="000000"/>
                </a:solidFill>
                <a:latin typeface="Times New Roman"/>
              </a:rPr>
              <a:t>Snipe Clan people do not hesitate to help others with projects, and they will put their whole heart into what they are involved in. </a:t>
            </a:r>
            <a:endParaRPr lang="en-US" sz="3200" spc="30">
              <a:solidFill>
                <a:srgbClr val="000000"/>
              </a:solidFill>
              <a:latin typeface="Times New Roman"/>
              <a:cs typeface="Times New Roman"/>
            </a:endParaRPr>
          </a:p>
          <a:p>
            <a:pPr marL="434340" lvl="1" indent="-217170" algn="l">
              <a:lnSpc>
                <a:spcPts val="4500"/>
              </a:lnSpc>
            </a:pPr>
            <a:endParaRPr lang="en-US" sz="3600" spc="30">
              <a:solidFill>
                <a:srgbClr val="000000"/>
              </a:solidFill>
              <a:latin typeface="Times New Roman"/>
            </a:endParaRPr>
          </a:p>
        </p:txBody>
      </p:sp>
      <p:sp>
        <p:nvSpPr>
          <p:cNvPr id="10" name="TextBox 8">
            <a:extLst>
              <a:ext uri="{FF2B5EF4-FFF2-40B4-BE49-F238E27FC236}">
                <a16:creationId xmlns:a16="http://schemas.microsoft.com/office/drawing/2014/main" id="{0AD3DACE-C0FD-CF1F-7EC2-1E2ECBBAA853}"/>
              </a:ext>
            </a:extLst>
          </p:cNvPr>
          <p:cNvSpPr txBox="1"/>
          <p:nvPr/>
        </p:nvSpPr>
        <p:spPr>
          <a:xfrm>
            <a:off x="609600" y="9639300"/>
            <a:ext cx="18288000" cy="269304"/>
          </a:xfrm>
          <a:prstGeom prst="rect">
            <a:avLst/>
          </a:prstGeom>
        </p:spPr>
        <p:txBody>
          <a:bodyPr wrap="square" lIns="0" tIns="0" rIns="0" bIns="0" rtlCol="0" anchor="t">
            <a:spAutoFit/>
          </a:bodyPr>
          <a:lstStyle/>
          <a:p>
            <a:pPr algn="l">
              <a:lnSpc>
                <a:spcPts val="2160"/>
              </a:lnSpc>
            </a:pPr>
            <a:r>
              <a:rPr lang="en-US" sz="1800" spc="16" dirty="0" err="1">
                <a:solidFill>
                  <a:srgbClr val="000000"/>
                </a:solidFill>
                <a:latin typeface="TT Rounds Condensed"/>
              </a:rPr>
              <a:t>ElbowLakeCentre.ca</a:t>
            </a:r>
            <a:r>
              <a:rPr lang="en-US" sz="1800" spc="16" dirty="0">
                <a:solidFill>
                  <a:srgbClr val="000000"/>
                </a:solidFill>
                <a:latin typeface="TT Rounds Condensed"/>
              </a:rPr>
              <a:t>		  				                                                                                     © Queen’s University Biological Station (QUBS), 2023</a:t>
            </a:r>
          </a:p>
        </p:txBody>
      </p:sp>
      <p:sp>
        <p:nvSpPr>
          <p:cNvPr id="11" name="Freeform 15">
            <a:extLst>
              <a:ext uri="{FF2B5EF4-FFF2-40B4-BE49-F238E27FC236}">
                <a16:creationId xmlns:a16="http://schemas.microsoft.com/office/drawing/2014/main" id="{3E48FA1F-CCC9-A4E1-773B-1B00697F5658}"/>
              </a:ext>
            </a:extLst>
          </p:cNvPr>
          <p:cNvSpPr/>
          <p:nvPr/>
        </p:nvSpPr>
        <p:spPr>
          <a:xfrm>
            <a:off x="2315521" y="-28575"/>
            <a:ext cx="14850003" cy="2282765"/>
          </a:xfrm>
          <a:custGeom>
            <a:avLst/>
            <a:gdLst/>
            <a:ahLst/>
            <a:cxnLst/>
            <a:rect l="l" t="t" r="r" b="b"/>
            <a:pathLst>
              <a:path w="14850003" h="1969898">
                <a:moveTo>
                  <a:pt x="0" y="0"/>
                </a:moveTo>
                <a:lnTo>
                  <a:pt x="14850003" y="0"/>
                </a:lnTo>
                <a:lnTo>
                  <a:pt x="14850003" y="1969898"/>
                </a:lnTo>
                <a:lnTo>
                  <a:pt x="0" y="1969898"/>
                </a:lnTo>
                <a:lnTo>
                  <a:pt x="0" y="0"/>
                </a:lnTo>
                <a:close/>
              </a:path>
            </a:pathLst>
          </a:custGeom>
          <a:blipFill>
            <a:blip r:embed="rId6"/>
            <a:stretch>
              <a:fillRect t="1145" b="5724"/>
            </a:stretch>
          </a:blipFill>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58767" y="3238934"/>
            <a:ext cx="7442886" cy="6466120"/>
            <a:chOff x="0" y="0"/>
            <a:chExt cx="10462464" cy="9089424"/>
          </a:xfrm>
        </p:grpSpPr>
        <p:sp>
          <p:nvSpPr>
            <p:cNvPr id="3" name="Freeform 3"/>
            <p:cNvSpPr/>
            <p:nvPr/>
          </p:nvSpPr>
          <p:spPr>
            <a:xfrm>
              <a:off x="0" y="0"/>
              <a:ext cx="10462429" cy="9089390"/>
            </a:xfrm>
            <a:custGeom>
              <a:avLst/>
              <a:gdLst/>
              <a:ahLst/>
              <a:cxnLst/>
              <a:rect l="l" t="t" r="r" b="b"/>
              <a:pathLst>
                <a:path w="10462429" h="9089390">
                  <a:moveTo>
                    <a:pt x="0" y="0"/>
                  </a:moveTo>
                  <a:lnTo>
                    <a:pt x="10462429" y="0"/>
                  </a:lnTo>
                  <a:lnTo>
                    <a:pt x="10462429" y="9089390"/>
                  </a:lnTo>
                  <a:lnTo>
                    <a:pt x="0" y="9089390"/>
                  </a:lnTo>
                  <a:close/>
                </a:path>
              </a:pathLst>
            </a:custGeom>
            <a:solidFill>
              <a:srgbClr val="C29A74">
                <a:alpha val="6667"/>
              </a:srgbClr>
            </a:solidFill>
          </p:spPr>
          <p:txBody>
            <a:bodyPr/>
            <a:lstStyle/>
            <a:p>
              <a:endParaRPr lang="en-US"/>
            </a:p>
          </p:txBody>
        </p:sp>
      </p:grpSp>
      <p:grpSp>
        <p:nvGrpSpPr>
          <p:cNvPr id="4" name="Group 4"/>
          <p:cNvGrpSpPr/>
          <p:nvPr/>
        </p:nvGrpSpPr>
        <p:grpSpPr>
          <a:xfrm rot="-5400000">
            <a:off x="-4355701" y="4012798"/>
            <a:ext cx="10779853" cy="2373252"/>
            <a:chOff x="0" y="0"/>
            <a:chExt cx="14373137" cy="3164336"/>
          </a:xfrm>
        </p:grpSpPr>
        <p:sp>
          <p:nvSpPr>
            <p:cNvPr id="5" name="Freeform 5"/>
            <p:cNvSpPr/>
            <p:nvPr/>
          </p:nvSpPr>
          <p:spPr>
            <a:xfrm>
              <a:off x="0" y="0"/>
              <a:ext cx="14373098" cy="3164332"/>
            </a:xfrm>
            <a:custGeom>
              <a:avLst/>
              <a:gdLst/>
              <a:ahLst/>
              <a:cxnLst/>
              <a:rect l="l" t="t" r="r" b="b"/>
              <a:pathLst>
                <a:path w="14373098" h="3164332">
                  <a:moveTo>
                    <a:pt x="0" y="0"/>
                  </a:moveTo>
                  <a:lnTo>
                    <a:pt x="14373098" y="0"/>
                  </a:lnTo>
                  <a:lnTo>
                    <a:pt x="14373098" y="3164332"/>
                  </a:lnTo>
                  <a:lnTo>
                    <a:pt x="0" y="3164332"/>
                  </a:lnTo>
                  <a:close/>
                </a:path>
              </a:pathLst>
            </a:custGeom>
            <a:solidFill>
              <a:srgbClr val="7030A0">
                <a:alpha val="49804"/>
              </a:srgbClr>
            </a:solidFill>
          </p:spPr>
          <p:txBody>
            <a:bodyPr/>
            <a:lstStyle/>
            <a:p>
              <a:endParaRPr lang="en-US"/>
            </a:p>
          </p:txBody>
        </p:sp>
      </p:grpSp>
      <p:sp>
        <p:nvSpPr>
          <p:cNvPr id="6" name="Freeform 6"/>
          <p:cNvSpPr/>
          <p:nvPr/>
        </p:nvSpPr>
        <p:spPr>
          <a:xfrm>
            <a:off x="10440675" y="3238934"/>
            <a:ext cx="6524679" cy="4999536"/>
          </a:xfrm>
          <a:custGeom>
            <a:avLst/>
            <a:gdLst/>
            <a:ahLst/>
            <a:cxnLst/>
            <a:rect l="l" t="t" r="r" b="b"/>
            <a:pathLst>
              <a:path w="6524679" h="4999536">
                <a:moveTo>
                  <a:pt x="0" y="0"/>
                </a:moveTo>
                <a:lnTo>
                  <a:pt x="6524679" y="0"/>
                </a:lnTo>
                <a:lnTo>
                  <a:pt x="6524679" y="4999536"/>
                </a:lnTo>
                <a:lnTo>
                  <a:pt x="0" y="4999536"/>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2458767" y="2774665"/>
            <a:ext cx="7490599" cy="6311792"/>
          </a:xfrm>
          <a:prstGeom prst="rect">
            <a:avLst/>
          </a:prstGeom>
        </p:spPr>
        <p:txBody>
          <a:bodyPr lIns="0" tIns="0" rIns="0" bIns="0" rtlCol="0" anchor="t">
            <a:spAutoFit/>
          </a:bodyPr>
          <a:lstStyle/>
          <a:p>
            <a:pPr algn="l">
              <a:lnSpc>
                <a:spcPts val="4500"/>
              </a:lnSpc>
            </a:pPr>
            <a:endParaRPr/>
          </a:p>
          <a:p>
            <a:pPr marL="434340" lvl="1" indent="-217170" algn="l">
              <a:lnSpc>
                <a:spcPts val="4500"/>
              </a:lnSpc>
              <a:buFont typeface="Arial"/>
              <a:buChar char="•"/>
            </a:pPr>
            <a:r>
              <a:rPr lang="en-US" sz="2800" spc="30">
                <a:solidFill>
                  <a:srgbClr val="C29A74"/>
                </a:solidFill>
                <a:latin typeface="Times New Roman"/>
              </a:rPr>
              <a:t>Originally from the Onondaga or the Cayuga nations. </a:t>
            </a:r>
            <a:endParaRPr lang="en-US" sz="2800" spc="30">
              <a:solidFill>
                <a:srgbClr val="C29A74"/>
              </a:solidFill>
              <a:latin typeface="Times New Roman"/>
              <a:cs typeface="Times New Roman"/>
            </a:endParaRPr>
          </a:p>
          <a:p>
            <a:pPr marL="434340" lvl="1" indent="-217170" algn="l">
              <a:lnSpc>
                <a:spcPts val="4500"/>
              </a:lnSpc>
            </a:pPr>
            <a:endParaRPr lang="en-US" sz="2800" spc="30">
              <a:solidFill>
                <a:srgbClr val="C29A74"/>
              </a:solidFill>
              <a:latin typeface="Times New Roman"/>
              <a:cs typeface="Times New Roman"/>
            </a:endParaRPr>
          </a:p>
          <a:p>
            <a:pPr marL="434340" lvl="1" indent="-217170" algn="l">
              <a:lnSpc>
                <a:spcPts val="4500"/>
              </a:lnSpc>
              <a:buFont typeface="Arial"/>
              <a:buChar char="•"/>
            </a:pPr>
            <a:r>
              <a:rPr lang="en-US" sz="2800" spc="30">
                <a:solidFill>
                  <a:srgbClr val="C29A74"/>
                </a:solidFill>
                <a:latin typeface="Times New Roman"/>
              </a:rPr>
              <a:t>Members of the Deer Clan are generally timid/shy and tend to take on the role of followers instead of leaders.</a:t>
            </a:r>
            <a:endParaRPr lang="en-US" sz="2800" spc="30">
              <a:solidFill>
                <a:srgbClr val="C29A74"/>
              </a:solidFill>
              <a:latin typeface="Times New Roman"/>
              <a:cs typeface="Times New Roman"/>
            </a:endParaRPr>
          </a:p>
          <a:p>
            <a:pPr marL="434340" lvl="1" indent="-217170" algn="l">
              <a:lnSpc>
                <a:spcPts val="4500"/>
              </a:lnSpc>
            </a:pPr>
            <a:endParaRPr lang="en-US" sz="2800" spc="30">
              <a:solidFill>
                <a:srgbClr val="C29A74"/>
              </a:solidFill>
              <a:latin typeface="Times New Roman"/>
              <a:cs typeface="Times New Roman"/>
            </a:endParaRPr>
          </a:p>
          <a:p>
            <a:pPr marL="434340" lvl="1" indent="-217170" algn="l">
              <a:lnSpc>
                <a:spcPts val="4500"/>
              </a:lnSpc>
              <a:buFont typeface="Arial"/>
              <a:buChar char="•"/>
            </a:pPr>
            <a:r>
              <a:rPr lang="en-US" sz="2800" spc="30">
                <a:solidFill>
                  <a:srgbClr val="C29A74"/>
                </a:solidFill>
                <a:latin typeface="Times New Roman"/>
              </a:rPr>
              <a:t>Deer Clan people are kind-hearted and sensitive.</a:t>
            </a:r>
            <a:endParaRPr lang="en-US" sz="2800" spc="30">
              <a:solidFill>
                <a:srgbClr val="C29A74"/>
              </a:solidFill>
              <a:latin typeface="Times New Roman"/>
              <a:cs typeface="Times New Roman"/>
            </a:endParaRPr>
          </a:p>
          <a:p>
            <a:pPr marL="434340" lvl="1" indent="-217170" algn="l">
              <a:lnSpc>
                <a:spcPts val="4500"/>
              </a:lnSpc>
            </a:pPr>
            <a:endParaRPr lang="en-US" sz="3600" spc="30">
              <a:solidFill>
                <a:srgbClr val="C29A74"/>
              </a:solidFill>
              <a:latin typeface="Times New Roman"/>
            </a:endParaRPr>
          </a:p>
        </p:txBody>
      </p:sp>
      <p:sp>
        <p:nvSpPr>
          <p:cNvPr id="8" name="TextBox 8"/>
          <p:cNvSpPr txBox="1"/>
          <p:nvPr/>
        </p:nvSpPr>
        <p:spPr>
          <a:xfrm>
            <a:off x="2763126" y="2166420"/>
            <a:ext cx="7135275" cy="1072514"/>
          </a:xfrm>
          <a:prstGeom prst="rect">
            <a:avLst/>
          </a:prstGeom>
        </p:spPr>
        <p:txBody>
          <a:bodyPr lIns="0" tIns="0" rIns="0" bIns="0" rtlCol="0" anchor="t">
            <a:spAutoFit/>
          </a:bodyPr>
          <a:lstStyle/>
          <a:p>
            <a:pPr algn="ctr">
              <a:lnSpc>
                <a:spcPts val="7605"/>
              </a:lnSpc>
            </a:pPr>
            <a:r>
              <a:rPr lang="en-US" sz="6000">
                <a:solidFill>
                  <a:srgbClr val="000000"/>
                </a:solidFill>
                <a:latin typeface="Rockwell"/>
              </a:rPr>
              <a:t>Rotinenyo’thró </a:t>
            </a:r>
          </a:p>
        </p:txBody>
      </p:sp>
      <p:sp>
        <p:nvSpPr>
          <p:cNvPr id="9" name="TextBox 9"/>
          <p:cNvSpPr txBox="1"/>
          <p:nvPr/>
        </p:nvSpPr>
        <p:spPr>
          <a:xfrm>
            <a:off x="12959395" y="2096984"/>
            <a:ext cx="2177876" cy="1547745"/>
          </a:xfrm>
          <a:prstGeom prst="rect">
            <a:avLst/>
          </a:prstGeom>
        </p:spPr>
        <p:txBody>
          <a:bodyPr lIns="0" tIns="0" rIns="0" bIns="0" rtlCol="0" anchor="t">
            <a:spAutoFit/>
          </a:bodyPr>
          <a:lstStyle/>
          <a:p>
            <a:pPr algn="ctr">
              <a:lnSpc>
                <a:spcPts val="9000"/>
              </a:lnSpc>
            </a:pPr>
            <a:r>
              <a:rPr lang="en-US" sz="3600">
                <a:solidFill>
                  <a:srgbClr val="C39B74"/>
                </a:solidFill>
                <a:latin typeface="Rockwell"/>
              </a:rPr>
              <a:t>Deer Clan</a:t>
            </a:r>
          </a:p>
        </p:txBody>
      </p:sp>
      <p:sp>
        <p:nvSpPr>
          <p:cNvPr id="12" name="TextBox 8">
            <a:extLst>
              <a:ext uri="{FF2B5EF4-FFF2-40B4-BE49-F238E27FC236}">
                <a16:creationId xmlns:a16="http://schemas.microsoft.com/office/drawing/2014/main" id="{4C05EA44-D480-DADA-5F2B-746B1C5554A0}"/>
              </a:ext>
            </a:extLst>
          </p:cNvPr>
          <p:cNvSpPr txBox="1"/>
          <p:nvPr/>
        </p:nvSpPr>
        <p:spPr>
          <a:xfrm>
            <a:off x="2232881" y="9705030"/>
            <a:ext cx="18288000" cy="269304"/>
          </a:xfrm>
          <a:prstGeom prst="rect">
            <a:avLst/>
          </a:prstGeom>
        </p:spPr>
        <p:txBody>
          <a:bodyPr wrap="square" lIns="0" tIns="0" rIns="0" bIns="0" rtlCol="0" anchor="t">
            <a:spAutoFit/>
          </a:bodyPr>
          <a:lstStyle/>
          <a:p>
            <a:pPr algn="l">
              <a:lnSpc>
                <a:spcPts val="2160"/>
              </a:lnSpc>
            </a:pPr>
            <a:r>
              <a:rPr lang="en-US" sz="1800" spc="16" dirty="0" err="1">
                <a:solidFill>
                  <a:srgbClr val="000000"/>
                </a:solidFill>
                <a:latin typeface="TT Rounds Condensed"/>
              </a:rPr>
              <a:t>ElbowLakeCentre.ca</a:t>
            </a:r>
            <a:r>
              <a:rPr lang="en-US" sz="1800" spc="16" dirty="0">
                <a:solidFill>
                  <a:srgbClr val="000000"/>
                </a:solidFill>
                <a:latin typeface="TT Rounds Condensed"/>
              </a:rPr>
              <a:t>		  			                                                                                     © Queen’s University Biological Station (QUBS), 2023</a:t>
            </a:r>
          </a:p>
        </p:txBody>
      </p:sp>
      <p:sp>
        <p:nvSpPr>
          <p:cNvPr id="13" name="Freeform 15">
            <a:extLst>
              <a:ext uri="{FF2B5EF4-FFF2-40B4-BE49-F238E27FC236}">
                <a16:creationId xmlns:a16="http://schemas.microsoft.com/office/drawing/2014/main" id="{7558EB2E-874F-555B-26CD-F0299C50ABD8}"/>
              </a:ext>
            </a:extLst>
          </p:cNvPr>
          <p:cNvSpPr/>
          <p:nvPr/>
        </p:nvSpPr>
        <p:spPr>
          <a:xfrm>
            <a:off x="2315521" y="-28575"/>
            <a:ext cx="14850003" cy="2282765"/>
          </a:xfrm>
          <a:custGeom>
            <a:avLst/>
            <a:gdLst/>
            <a:ahLst/>
            <a:cxnLst/>
            <a:rect l="l" t="t" r="r" b="b"/>
            <a:pathLst>
              <a:path w="14850003" h="1969898">
                <a:moveTo>
                  <a:pt x="0" y="0"/>
                </a:moveTo>
                <a:lnTo>
                  <a:pt x="14850003" y="0"/>
                </a:lnTo>
                <a:lnTo>
                  <a:pt x="14850003" y="1969898"/>
                </a:lnTo>
                <a:lnTo>
                  <a:pt x="0" y="1969898"/>
                </a:lnTo>
                <a:lnTo>
                  <a:pt x="0" y="0"/>
                </a:lnTo>
                <a:close/>
              </a:path>
            </a:pathLst>
          </a:custGeom>
          <a:blipFill>
            <a:blip r:embed="rId4"/>
            <a:stretch>
              <a:fillRect t="1145" b="5724"/>
            </a:stretch>
          </a:blipFill>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144000" y="4003871"/>
            <a:ext cx="8115300" cy="4922217"/>
          </a:xfrm>
          <a:custGeom>
            <a:avLst/>
            <a:gdLst/>
            <a:ahLst/>
            <a:cxnLst/>
            <a:rect l="l" t="t" r="r" b="b"/>
            <a:pathLst>
              <a:path w="8115300" h="4922217">
                <a:moveTo>
                  <a:pt x="0" y="0"/>
                </a:moveTo>
                <a:lnTo>
                  <a:pt x="8115300" y="0"/>
                </a:lnTo>
                <a:lnTo>
                  <a:pt x="8115300" y="4922217"/>
                </a:lnTo>
                <a:lnTo>
                  <a:pt x="0" y="49222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356627" y="2637986"/>
            <a:ext cx="7993663" cy="5315786"/>
          </a:xfrm>
          <a:custGeom>
            <a:avLst/>
            <a:gdLst/>
            <a:ahLst/>
            <a:cxnLst/>
            <a:rect l="l" t="t" r="r" b="b"/>
            <a:pathLst>
              <a:path w="7993663" h="5315786">
                <a:moveTo>
                  <a:pt x="0" y="0"/>
                </a:moveTo>
                <a:lnTo>
                  <a:pt x="7993664" y="0"/>
                </a:lnTo>
                <a:lnTo>
                  <a:pt x="7993664" y="5315786"/>
                </a:lnTo>
                <a:lnTo>
                  <a:pt x="0" y="5315786"/>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9762573" y="2533211"/>
            <a:ext cx="6758187" cy="1013460"/>
          </a:xfrm>
          <a:prstGeom prst="rect">
            <a:avLst/>
          </a:prstGeom>
        </p:spPr>
        <p:txBody>
          <a:bodyPr lIns="0" tIns="0" rIns="0" bIns="0" rtlCol="0" anchor="t">
            <a:spAutoFit/>
          </a:bodyPr>
          <a:lstStyle/>
          <a:p>
            <a:pPr algn="ctr">
              <a:lnSpc>
                <a:spcPts val="7020"/>
              </a:lnSpc>
            </a:pPr>
            <a:r>
              <a:rPr lang="en-US" sz="6000">
                <a:solidFill>
                  <a:srgbClr val="201F1E"/>
                </a:solidFill>
                <a:latin typeface="Rockwell"/>
              </a:rPr>
              <a:t>Tyawerón:ko</a:t>
            </a:r>
            <a:r>
              <a:rPr lang="en-US" sz="6000">
                <a:solidFill>
                  <a:srgbClr val="000000"/>
                </a:solidFill>
                <a:cs typeface="Rockwell"/>
              </a:rPr>
              <a:t>    </a:t>
            </a:r>
          </a:p>
        </p:txBody>
      </p:sp>
      <p:sp>
        <p:nvSpPr>
          <p:cNvPr id="6" name="TextBox 6"/>
          <p:cNvSpPr txBox="1"/>
          <p:nvPr/>
        </p:nvSpPr>
        <p:spPr>
          <a:xfrm>
            <a:off x="3264521" y="2568454"/>
            <a:ext cx="2177876" cy="1547745"/>
          </a:xfrm>
          <a:prstGeom prst="rect">
            <a:avLst/>
          </a:prstGeom>
        </p:spPr>
        <p:txBody>
          <a:bodyPr lIns="0" tIns="0" rIns="0" bIns="0" rtlCol="0" anchor="t">
            <a:spAutoFit/>
          </a:bodyPr>
          <a:lstStyle/>
          <a:p>
            <a:pPr algn="ctr">
              <a:lnSpc>
                <a:spcPts val="9000"/>
              </a:lnSpc>
            </a:pPr>
            <a:r>
              <a:rPr lang="en-US" sz="3600">
                <a:solidFill>
                  <a:srgbClr val="C39B74"/>
                </a:solidFill>
                <a:latin typeface="Rockwell"/>
              </a:rPr>
              <a:t>Eel Clan</a:t>
            </a:r>
          </a:p>
        </p:txBody>
      </p:sp>
      <p:sp>
        <p:nvSpPr>
          <p:cNvPr id="7" name="TextBox 7"/>
          <p:cNvSpPr txBox="1"/>
          <p:nvPr/>
        </p:nvSpPr>
        <p:spPr>
          <a:xfrm>
            <a:off x="9483524" y="4020949"/>
            <a:ext cx="7316286" cy="4568558"/>
          </a:xfrm>
          <a:prstGeom prst="rect">
            <a:avLst/>
          </a:prstGeom>
        </p:spPr>
        <p:txBody>
          <a:bodyPr lIns="0" tIns="0" rIns="0" bIns="0" rtlCol="0" anchor="t">
            <a:spAutoFit/>
          </a:bodyPr>
          <a:lstStyle/>
          <a:p>
            <a:pPr marL="433705" lvl="1" indent="-216535" algn="l">
              <a:lnSpc>
                <a:spcPts val="4500"/>
              </a:lnSpc>
              <a:buFont typeface="Arial"/>
              <a:buChar char="•"/>
            </a:pPr>
            <a:r>
              <a:rPr lang="en-US" sz="3200" spc="28">
                <a:solidFill>
                  <a:srgbClr val="000000"/>
                </a:solidFill>
                <a:latin typeface="Times New Roman"/>
              </a:rPr>
              <a:t>The Eel Clan is of the water.</a:t>
            </a:r>
            <a:endParaRPr lang="en-US" sz="3200" spc="28">
              <a:solidFill>
                <a:srgbClr val="000000"/>
              </a:solidFill>
              <a:latin typeface="Times New Roman"/>
              <a:cs typeface="Times New Roman"/>
            </a:endParaRPr>
          </a:p>
          <a:p>
            <a:pPr algn="l">
              <a:lnSpc>
                <a:spcPts val="4500"/>
              </a:lnSpc>
            </a:pPr>
            <a:endParaRPr lang="en-US" sz="3200" spc="28">
              <a:solidFill>
                <a:srgbClr val="000000"/>
              </a:solidFill>
              <a:latin typeface="Times New Roman"/>
              <a:cs typeface="Times New Roman"/>
            </a:endParaRPr>
          </a:p>
          <a:p>
            <a:pPr marL="433705" lvl="1" indent="-216535" algn="l">
              <a:lnSpc>
                <a:spcPts val="4500"/>
              </a:lnSpc>
              <a:buFont typeface="Arial"/>
              <a:buChar char="•"/>
            </a:pPr>
            <a:r>
              <a:rPr lang="en-US" sz="3200" spc="28">
                <a:solidFill>
                  <a:srgbClr val="000000"/>
                </a:solidFill>
                <a:latin typeface="Times New Roman"/>
              </a:rPr>
              <a:t>Eel clan members are caring with a special relationship to the water.</a:t>
            </a:r>
            <a:endParaRPr lang="en-US" sz="3200" spc="28">
              <a:solidFill>
                <a:srgbClr val="000000"/>
              </a:solidFill>
              <a:latin typeface="Times New Roman"/>
              <a:cs typeface="Times New Roman"/>
            </a:endParaRPr>
          </a:p>
          <a:p>
            <a:pPr algn="l">
              <a:lnSpc>
                <a:spcPts val="4500"/>
              </a:lnSpc>
            </a:pPr>
            <a:endParaRPr lang="en-US" sz="3200" spc="28">
              <a:solidFill>
                <a:srgbClr val="000000"/>
              </a:solidFill>
              <a:latin typeface="Times New Roman"/>
              <a:cs typeface="Times New Roman"/>
            </a:endParaRPr>
          </a:p>
          <a:p>
            <a:pPr marL="434340" lvl="1" indent="-217170" algn="l">
              <a:lnSpc>
                <a:spcPts val="4500"/>
              </a:lnSpc>
              <a:buFont typeface="Arial"/>
              <a:buChar char="•"/>
            </a:pPr>
            <a:r>
              <a:rPr lang="en-US" sz="3200" spc="30">
                <a:solidFill>
                  <a:srgbClr val="000000"/>
                </a:solidFill>
                <a:latin typeface="Times New Roman"/>
              </a:rPr>
              <a:t>Eel clan members are thought to be caring, respectful, and conscientious advocates. </a:t>
            </a:r>
            <a:endParaRPr lang="en-US" sz="3200" spc="30">
              <a:solidFill>
                <a:srgbClr val="000000"/>
              </a:solidFill>
              <a:latin typeface="Times New Roman"/>
              <a:cs typeface="Times New Roman"/>
            </a:endParaRPr>
          </a:p>
        </p:txBody>
      </p:sp>
      <p:sp>
        <p:nvSpPr>
          <p:cNvPr id="10" name="TextBox 8">
            <a:extLst>
              <a:ext uri="{FF2B5EF4-FFF2-40B4-BE49-F238E27FC236}">
                <a16:creationId xmlns:a16="http://schemas.microsoft.com/office/drawing/2014/main" id="{134D5523-32D0-A864-F0F3-AD79102AFDED}"/>
              </a:ext>
            </a:extLst>
          </p:cNvPr>
          <p:cNvSpPr txBox="1"/>
          <p:nvPr/>
        </p:nvSpPr>
        <p:spPr>
          <a:xfrm>
            <a:off x="609600" y="9639300"/>
            <a:ext cx="18288000" cy="269304"/>
          </a:xfrm>
          <a:prstGeom prst="rect">
            <a:avLst/>
          </a:prstGeom>
        </p:spPr>
        <p:txBody>
          <a:bodyPr wrap="square" lIns="0" tIns="0" rIns="0" bIns="0" rtlCol="0" anchor="t">
            <a:spAutoFit/>
          </a:bodyPr>
          <a:lstStyle/>
          <a:p>
            <a:pPr algn="l">
              <a:lnSpc>
                <a:spcPts val="2160"/>
              </a:lnSpc>
            </a:pPr>
            <a:r>
              <a:rPr lang="en-US" sz="1800" spc="16" dirty="0" err="1">
                <a:solidFill>
                  <a:srgbClr val="000000"/>
                </a:solidFill>
                <a:latin typeface="TT Rounds Condensed"/>
              </a:rPr>
              <a:t>ElbowLakeCentre.ca</a:t>
            </a:r>
            <a:r>
              <a:rPr lang="en-US" sz="1800" spc="16" dirty="0">
                <a:solidFill>
                  <a:srgbClr val="000000"/>
                </a:solidFill>
                <a:latin typeface="TT Rounds Condensed"/>
              </a:rPr>
              <a:t>		  				                                                                                     © Queen’s University Biological Station (QUBS), 2023</a:t>
            </a:r>
          </a:p>
        </p:txBody>
      </p:sp>
      <p:sp>
        <p:nvSpPr>
          <p:cNvPr id="11" name="Freeform 15">
            <a:extLst>
              <a:ext uri="{FF2B5EF4-FFF2-40B4-BE49-F238E27FC236}">
                <a16:creationId xmlns:a16="http://schemas.microsoft.com/office/drawing/2014/main" id="{37D249F7-C564-64AA-F0AC-D36E61726E62}"/>
              </a:ext>
            </a:extLst>
          </p:cNvPr>
          <p:cNvSpPr/>
          <p:nvPr/>
        </p:nvSpPr>
        <p:spPr>
          <a:xfrm>
            <a:off x="2315521" y="-28575"/>
            <a:ext cx="14850003" cy="2282765"/>
          </a:xfrm>
          <a:custGeom>
            <a:avLst/>
            <a:gdLst/>
            <a:ahLst/>
            <a:cxnLst/>
            <a:rect l="l" t="t" r="r" b="b"/>
            <a:pathLst>
              <a:path w="14850003" h="1969898">
                <a:moveTo>
                  <a:pt x="0" y="0"/>
                </a:moveTo>
                <a:lnTo>
                  <a:pt x="14850003" y="0"/>
                </a:lnTo>
                <a:lnTo>
                  <a:pt x="14850003" y="1969898"/>
                </a:lnTo>
                <a:lnTo>
                  <a:pt x="0" y="1969898"/>
                </a:lnTo>
                <a:lnTo>
                  <a:pt x="0" y="0"/>
                </a:lnTo>
                <a:close/>
              </a:path>
            </a:pathLst>
          </a:custGeom>
          <a:blipFill>
            <a:blip r:embed="rId6"/>
            <a:stretch>
              <a:fillRect t="1145" b="5724"/>
            </a:stretch>
          </a:blipFill>
        </p:spPr>
        <p:txBody>
          <a:bodyP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983761" y="3525802"/>
            <a:ext cx="7926459" cy="6104818"/>
            <a:chOff x="0" y="0"/>
            <a:chExt cx="12340343" cy="9504314"/>
          </a:xfrm>
        </p:grpSpPr>
        <p:sp>
          <p:nvSpPr>
            <p:cNvPr id="3" name="Freeform 3"/>
            <p:cNvSpPr/>
            <p:nvPr/>
          </p:nvSpPr>
          <p:spPr>
            <a:xfrm>
              <a:off x="0" y="0"/>
              <a:ext cx="12340397" cy="9504360"/>
            </a:xfrm>
            <a:custGeom>
              <a:avLst/>
              <a:gdLst/>
              <a:ahLst/>
              <a:cxnLst/>
              <a:rect l="l" t="t" r="r" b="b"/>
              <a:pathLst>
                <a:path w="12340397" h="9504360">
                  <a:moveTo>
                    <a:pt x="0" y="0"/>
                  </a:moveTo>
                  <a:lnTo>
                    <a:pt x="12340397" y="0"/>
                  </a:lnTo>
                  <a:lnTo>
                    <a:pt x="12340397" y="9504360"/>
                  </a:lnTo>
                  <a:lnTo>
                    <a:pt x="0" y="9504360"/>
                  </a:lnTo>
                  <a:close/>
                </a:path>
              </a:pathLst>
            </a:custGeom>
            <a:solidFill>
              <a:srgbClr val="C29A74">
                <a:alpha val="6667"/>
              </a:srgbClr>
            </a:solidFill>
          </p:spPr>
          <p:txBody>
            <a:bodyPr/>
            <a:lstStyle/>
            <a:p>
              <a:endParaRPr lang="en-US"/>
            </a:p>
          </p:txBody>
        </p:sp>
      </p:grpSp>
      <p:grpSp>
        <p:nvGrpSpPr>
          <p:cNvPr id="4" name="Group 4"/>
          <p:cNvGrpSpPr/>
          <p:nvPr/>
        </p:nvGrpSpPr>
        <p:grpSpPr>
          <a:xfrm rot="-5400000">
            <a:off x="-3996777" y="3934897"/>
            <a:ext cx="10337843" cy="2468047"/>
            <a:chOff x="0" y="0"/>
            <a:chExt cx="13783791" cy="3290729"/>
          </a:xfrm>
        </p:grpSpPr>
        <p:sp>
          <p:nvSpPr>
            <p:cNvPr id="5" name="Freeform 5"/>
            <p:cNvSpPr/>
            <p:nvPr/>
          </p:nvSpPr>
          <p:spPr>
            <a:xfrm>
              <a:off x="0" y="0"/>
              <a:ext cx="13783818" cy="3290697"/>
            </a:xfrm>
            <a:custGeom>
              <a:avLst/>
              <a:gdLst/>
              <a:ahLst/>
              <a:cxnLst/>
              <a:rect l="l" t="t" r="r" b="b"/>
              <a:pathLst>
                <a:path w="13783818" h="3290697">
                  <a:moveTo>
                    <a:pt x="0" y="0"/>
                  </a:moveTo>
                  <a:lnTo>
                    <a:pt x="13783818" y="0"/>
                  </a:lnTo>
                  <a:lnTo>
                    <a:pt x="13783818" y="3290697"/>
                  </a:lnTo>
                  <a:lnTo>
                    <a:pt x="0" y="3290697"/>
                  </a:lnTo>
                  <a:close/>
                </a:path>
              </a:pathLst>
            </a:custGeom>
            <a:solidFill>
              <a:srgbClr val="7030A0">
                <a:alpha val="49804"/>
              </a:srgbClr>
            </a:solidFill>
          </p:spPr>
          <p:txBody>
            <a:bodyPr/>
            <a:lstStyle/>
            <a:p>
              <a:endParaRPr lang="en-US"/>
            </a:p>
          </p:txBody>
        </p:sp>
      </p:grpSp>
      <p:sp>
        <p:nvSpPr>
          <p:cNvPr id="7" name="Freeform 7"/>
          <p:cNvSpPr/>
          <p:nvPr/>
        </p:nvSpPr>
        <p:spPr>
          <a:xfrm>
            <a:off x="11491245" y="3525802"/>
            <a:ext cx="6255731" cy="4671168"/>
          </a:xfrm>
          <a:custGeom>
            <a:avLst/>
            <a:gdLst/>
            <a:ahLst/>
            <a:cxnLst/>
            <a:rect l="l" t="t" r="r" b="b"/>
            <a:pathLst>
              <a:path w="6255731" h="4671168">
                <a:moveTo>
                  <a:pt x="0" y="0"/>
                </a:moveTo>
                <a:lnTo>
                  <a:pt x="6255731" y="0"/>
                </a:lnTo>
                <a:lnTo>
                  <a:pt x="6255731" y="4671167"/>
                </a:lnTo>
                <a:lnTo>
                  <a:pt x="0" y="4671167"/>
                </a:lnTo>
                <a:lnTo>
                  <a:pt x="0" y="0"/>
                </a:lnTo>
                <a:close/>
              </a:path>
            </a:pathLst>
          </a:custGeom>
          <a:blipFill>
            <a:blip r:embed="rId3"/>
            <a:stretch>
              <a:fillRect r="-17443" b="-4789"/>
            </a:stretch>
          </a:blipFill>
        </p:spPr>
        <p:txBody>
          <a:bodyPr/>
          <a:lstStyle/>
          <a:p>
            <a:endParaRPr lang="en-US"/>
          </a:p>
        </p:txBody>
      </p:sp>
      <p:sp>
        <p:nvSpPr>
          <p:cNvPr id="8" name="TextBox 8"/>
          <p:cNvSpPr txBox="1"/>
          <p:nvPr/>
        </p:nvSpPr>
        <p:spPr>
          <a:xfrm>
            <a:off x="2983761" y="2957423"/>
            <a:ext cx="7767264" cy="7132778"/>
          </a:xfrm>
          <a:prstGeom prst="rect">
            <a:avLst/>
          </a:prstGeom>
        </p:spPr>
        <p:txBody>
          <a:bodyPr lIns="0" tIns="0" rIns="0" bIns="0" rtlCol="0" anchor="t">
            <a:spAutoFit/>
          </a:bodyPr>
          <a:lstStyle/>
          <a:p>
            <a:pPr algn="l">
              <a:lnSpc>
                <a:spcPts val="4034"/>
              </a:lnSpc>
            </a:pPr>
            <a:endParaRPr/>
          </a:p>
          <a:p>
            <a:pPr marL="389446" lvl="1" indent="-194723" algn="l">
              <a:lnSpc>
                <a:spcPts val="4034"/>
              </a:lnSpc>
              <a:buFont typeface="Arial"/>
              <a:buChar char="•"/>
            </a:pPr>
            <a:r>
              <a:rPr lang="en-US" sz="3227" spc="26">
                <a:solidFill>
                  <a:srgbClr val="C29A74"/>
                </a:solidFill>
                <a:latin typeface="Times New Roman"/>
              </a:rPr>
              <a:t>The turtle is a symbol of the earth.</a:t>
            </a:r>
          </a:p>
          <a:p>
            <a:pPr marL="799388" lvl="2" indent="-266463" algn="l">
              <a:lnSpc>
                <a:spcPts val="4034"/>
              </a:lnSpc>
              <a:buFont typeface="Arial"/>
              <a:buChar char="⚬"/>
            </a:pPr>
            <a:r>
              <a:rPr lang="en-US" sz="3227" spc="26">
                <a:solidFill>
                  <a:srgbClr val="C29A74"/>
                </a:solidFill>
                <a:latin typeface="Times New Roman"/>
              </a:rPr>
              <a:t>We live on Turtle Island (North America) and walk on the turtle’s back.</a:t>
            </a:r>
          </a:p>
          <a:p>
            <a:pPr marL="799388" lvl="2" indent="-266463" algn="l">
              <a:lnSpc>
                <a:spcPts val="4034"/>
              </a:lnSpc>
            </a:pPr>
            <a:endParaRPr lang="en-US" sz="3227" spc="26">
              <a:solidFill>
                <a:srgbClr val="C29A74"/>
              </a:solidFill>
              <a:latin typeface="Times New Roman"/>
            </a:endParaRPr>
          </a:p>
          <a:p>
            <a:pPr marL="389446" lvl="1" indent="-194723" algn="l">
              <a:lnSpc>
                <a:spcPts val="4034"/>
              </a:lnSpc>
              <a:buFont typeface="Arial"/>
              <a:buChar char="•"/>
            </a:pPr>
            <a:r>
              <a:rPr lang="en-US" sz="3227" spc="26">
                <a:solidFill>
                  <a:srgbClr val="C29A74"/>
                </a:solidFill>
                <a:latin typeface="Times New Roman"/>
              </a:rPr>
              <a:t>Members of the Turtle Clan are consistent, determined, and usually very shy.</a:t>
            </a:r>
          </a:p>
          <a:p>
            <a:pPr marL="389446" lvl="1" indent="-194723" algn="l">
              <a:lnSpc>
                <a:spcPts val="4034"/>
              </a:lnSpc>
            </a:pPr>
            <a:endParaRPr lang="en-US" sz="3227" spc="26">
              <a:solidFill>
                <a:srgbClr val="C29A74"/>
              </a:solidFill>
              <a:latin typeface="Times New Roman"/>
            </a:endParaRPr>
          </a:p>
          <a:p>
            <a:pPr marL="389446" lvl="1" indent="-194723" algn="l">
              <a:lnSpc>
                <a:spcPts val="4034"/>
              </a:lnSpc>
              <a:buFont typeface="Arial"/>
              <a:buChar char="•"/>
            </a:pPr>
            <a:r>
              <a:rPr lang="en-US" sz="3227" spc="26">
                <a:solidFill>
                  <a:srgbClr val="C29A74"/>
                </a:solidFill>
                <a:latin typeface="Times New Roman"/>
              </a:rPr>
              <a:t>Turtle Clan people tend to have characteristics that are between Wolf and Bear Clan.</a:t>
            </a:r>
          </a:p>
          <a:p>
            <a:pPr marL="389446" lvl="1" indent="-194723" algn="l">
              <a:lnSpc>
                <a:spcPts val="4034"/>
              </a:lnSpc>
            </a:pPr>
            <a:endParaRPr lang="en-US" sz="3227" spc="26">
              <a:solidFill>
                <a:srgbClr val="C29A74"/>
              </a:solidFill>
              <a:latin typeface="Times New Roman"/>
            </a:endParaRPr>
          </a:p>
        </p:txBody>
      </p:sp>
      <p:sp>
        <p:nvSpPr>
          <p:cNvPr id="9" name="TextBox 9"/>
          <p:cNvSpPr txBox="1"/>
          <p:nvPr/>
        </p:nvSpPr>
        <p:spPr>
          <a:xfrm>
            <a:off x="3817527" y="2340356"/>
            <a:ext cx="6099732" cy="1072514"/>
          </a:xfrm>
          <a:prstGeom prst="rect">
            <a:avLst/>
          </a:prstGeom>
        </p:spPr>
        <p:txBody>
          <a:bodyPr lIns="0" tIns="0" rIns="0" bIns="0" rtlCol="0" anchor="t">
            <a:spAutoFit/>
          </a:bodyPr>
          <a:lstStyle/>
          <a:p>
            <a:pPr algn="ctr">
              <a:lnSpc>
                <a:spcPts val="7605"/>
              </a:lnSpc>
            </a:pPr>
            <a:r>
              <a:rPr lang="en-US" sz="6000">
                <a:solidFill>
                  <a:srgbClr val="000000"/>
                </a:solidFill>
                <a:latin typeface="Rockwell"/>
              </a:rPr>
              <a:t>Rotinyahton </a:t>
            </a:r>
          </a:p>
        </p:txBody>
      </p:sp>
      <p:sp>
        <p:nvSpPr>
          <p:cNvPr id="10" name="TextBox 10"/>
          <p:cNvSpPr txBox="1"/>
          <p:nvPr/>
        </p:nvSpPr>
        <p:spPr>
          <a:xfrm>
            <a:off x="13438011" y="2383055"/>
            <a:ext cx="2362200" cy="1535755"/>
          </a:xfrm>
          <a:prstGeom prst="rect">
            <a:avLst/>
          </a:prstGeom>
        </p:spPr>
        <p:txBody>
          <a:bodyPr lIns="0" tIns="0" rIns="0" bIns="0" rtlCol="0" anchor="t">
            <a:spAutoFit/>
          </a:bodyPr>
          <a:lstStyle/>
          <a:p>
            <a:pPr algn="ctr">
              <a:lnSpc>
                <a:spcPts val="9000"/>
              </a:lnSpc>
            </a:pPr>
            <a:r>
              <a:rPr lang="en-US" sz="3600">
                <a:solidFill>
                  <a:srgbClr val="C39B74"/>
                </a:solidFill>
                <a:latin typeface="Rockwell"/>
              </a:rPr>
              <a:t>Turtle Clan</a:t>
            </a:r>
          </a:p>
        </p:txBody>
      </p:sp>
      <p:sp>
        <p:nvSpPr>
          <p:cNvPr id="13" name="TextBox 8">
            <a:extLst>
              <a:ext uri="{FF2B5EF4-FFF2-40B4-BE49-F238E27FC236}">
                <a16:creationId xmlns:a16="http://schemas.microsoft.com/office/drawing/2014/main" id="{BB9531AF-B57C-85FD-49F8-649A4D00BA54}"/>
              </a:ext>
            </a:extLst>
          </p:cNvPr>
          <p:cNvSpPr txBox="1"/>
          <p:nvPr/>
        </p:nvSpPr>
        <p:spPr>
          <a:xfrm>
            <a:off x="2617923" y="9608930"/>
            <a:ext cx="18288000" cy="269304"/>
          </a:xfrm>
          <a:prstGeom prst="rect">
            <a:avLst/>
          </a:prstGeom>
        </p:spPr>
        <p:txBody>
          <a:bodyPr wrap="square" lIns="0" tIns="0" rIns="0" bIns="0" rtlCol="0" anchor="t">
            <a:spAutoFit/>
          </a:bodyPr>
          <a:lstStyle/>
          <a:p>
            <a:pPr algn="l">
              <a:lnSpc>
                <a:spcPts val="2160"/>
              </a:lnSpc>
            </a:pPr>
            <a:r>
              <a:rPr lang="en-US" sz="1800" spc="16" dirty="0" err="1">
                <a:solidFill>
                  <a:srgbClr val="000000"/>
                </a:solidFill>
                <a:latin typeface="TT Rounds Condensed"/>
              </a:rPr>
              <a:t>ElbowLakeCentre.ca</a:t>
            </a:r>
            <a:r>
              <a:rPr lang="en-US" sz="1800" spc="16" dirty="0">
                <a:solidFill>
                  <a:srgbClr val="000000"/>
                </a:solidFill>
                <a:latin typeface="TT Rounds Condensed"/>
              </a:rPr>
              <a:t>		  			                                                                                     © Queen’s University Biological Station (QUBS), 2023</a:t>
            </a:r>
          </a:p>
        </p:txBody>
      </p:sp>
      <p:sp>
        <p:nvSpPr>
          <p:cNvPr id="14" name="Freeform 15">
            <a:extLst>
              <a:ext uri="{FF2B5EF4-FFF2-40B4-BE49-F238E27FC236}">
                <a16:creationId xmlns:a16="http://schemas.microsoft.com/office/drawing/2014/main" id="{B296C307-D3F4-7608-DF94-3BA10B34B156}"/>
              </a:ext>
            </a:extLst>
          </p:cNvPr>
          <p:cNvSpPr/>
          <p:nvPr/>
        </p:nvSpPr>
        <p:spPr>
          <a:xfrm>
            <a:off x="2315521" y="-28575"/>
            <a:ext cx="14850003" cy="2282765"/>
          </a:xfrm>
          <a:custGeom>
            <a:avLst/>
            <a:gdLst/>
            <a:ahLst/>
            <a:cxnLst/>
            <a:rect l="l" t="t" r="r" b="b"/>
            <a:pathLst>
              <a:path w="14850003" h="1969898">
                <a:moveTo>
                  <a:pt x="0" y="0"/>
                </a:moveTo>
                <a:lnTo>
                  <a:pt x="14850003" y="0"/>
                </a:lnTo>
                <a:lnTo>
                  <a:pt x="14850003" y="1969898"/>
                </a:lnTo>
                <a:lnTo>
                  <a:pt x="0" y="1969898"/>
                </a:lnTo>
                <a:lnTo>
                  <a:pt x="0" y="0"/>
                </a:lnTo>
                <a:close/>
              </a:path>
            </a:pathLst>
          </a:custGeom>
          <a:blipFill>
            <a:blip r:embed="rId4"/>
            <a:stretch>
              <a:fillRect t="1145" b="5724"/>
            </a:stretch>
          </a:blipFill>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497999" y="3266312"/>
            <a:ext cx="7761301" cy="6646508"/>
          </a:xfrm>
          <a:custGeom>
            <a:avLst/>
            <a:gdLst/>
            <a:ahLst/>
            <a:cxnLst/>
            <a:rect l="l" t="t" r="r" b="b"/>
            <a:pathLst>
              <a:path w="7761301" h="6646508">
                <a:moveTo>
                  <a:pt x="0" y="0"/>
                </a:moveTo>
                <a:lnTo>
                  <a:pt x="7761301" y="0"/>
                </a:lnTo>
                <a:lnTo>
                  <a:pt x="7761301" y="6646508"/>
                </a:lnTo>
                <a:lnTo>
                  <a:pt x="0" y="66465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26011" y="3266312"/>
            <a:ext cx="7948038" cy="6252578"/>
          </a:xfrm>
          <a:custGeom>
            <a:avLst/>
            <a:gdLst/>
            <a:ahLst/>
            <a:cxnLst/>
            <a:rect l="l" t="t" r="r" b="b"/>
            <a:pathLst>
              <a:path w="7948038" h="6252578">
                <a:moveTo>
                  <a:pt x="0" y="0"/>
                </a:moveTo>
                <a:lnTo>
                  <a:pt x="7948038" y="0"/>
                </a:lnTo>
                <a:lnTo>
                  <a:pt x="7948038" y="6252578"/>
                </a:lnTo>
                <a:lnTo>
                  <a:pt x="0" y="6252578"/>
                </a:lnTo>
                <a:lnTo>
                  <a:pt x="0" y="0"/>
                </a:lnTo>
                <a:close/>
              </a:path>
            </a:pathLst>
          </a:custGeom>
          <a:blipFill>
            <a:blip r:embed="rId5"/>
            <a:stretch>
              <a:fillRect l="-34264" t="-13710"/>
            </a:stretch>
          </a:blipFill>
        </p:spPr>
        <p:txBody>
          <a:bodyPr/>
          <a:lstStyle/>
          <a:p>
            <a:endParaRPr lang="en-US"/>
          </a:p>
        </p:txBody>
      </p:sp>
      <p:sp>
        <p:nvSpPr>
          <p:cNvPr id="5" name="TextBox 5"/>
          <p:cNvSpPr txBox="1"/>
          <p:nvPr/>
        </p:nvSpPr>
        <p:spPr>
          <a:xfrm>
            <a:off x="9467860" y="2113365"/>
            <a:ext cx="7876302" cy="1013460"/>
          </a:xfrm>
          <a:prstGeom prst="rect">
            <a:avLst/>
          </a:prstGeom>
        </p:spPr>
        <p:txBody>
          <a:bodyPr lIns="0" tIns="0" rIns="0" bIns="0" rtlCol="0" anchor="t">
            <a:spAutoFit/>
          </a:bodyPr>
          <a:lstStyle/>
          <a:p>
            <a:pPr algn="ctr">
              <a:lnSpc>
                <a:spcPts val="7020"/>
              </a:lnSpc>
            </a:pPr>
            <a:r>
              <a:rPr lang="en-US" sz="6000">
                <a:solidFill>
                  <a:srgbClr val="000000"/>
                </a:solidFill>
                <a:latin typeface="Rockwell"/>
                <a:cs typeface="Rockwell"/>
              </a:rPr>
              <a:t> Ronathahyón:ni  </a:t>
            </a:r>
          </a:p>
        </p:txBody>
      </p:sp>
      <p:sp>
        <p:nvSpPr>
          <p:cNvPr id="6" name="TextBox 6"/>
          <p:cNvSpPr txBox="1"/>
          <p:nvPr/>
        </p:nvSpPr>
        <p:spPr>
          <a:xfrm>
            <a:off x="3311092" y="1858054"/>
            <a:ext cx="2177876" cy="1547745"/>
          </a:xfrm>
          <a:prstGeom prst="rect">
            <a:avLst/>
          </a:prstGeom>
        </p:spPr>
        <p:txBody>
          <a:bodyPr lIns="0" tIns="0" rIns="0" bIns="0" rtlCol="0" anchor="t">
            <a:spAutoFit/>
          </a:bodyPr>
          <a:lstStyle/>
          <a:p>
            <a:pPr algn="ctr">
              <a:lnSpc>
                <a:spcPts val="9000"/>
              </a:lnSpc>
            </a:pPr>
            <a:r>
              <a:rPr lang="en-US" sz="3600">
                <a:solidFill>
                  <a:srgbClr val="C39B74"/>
                </a:solidFill>
                <a:latin typeface="Rockwell"/>
              </a:rPr>
              <a:t>Wolf Clan</a:t>
            </a:r>
          </a:p>
        </p:txBody>
      </p:sp>
      <p:sp>
        <p:nvSpPr>
          <p:cNvPr id="7" name="TextBox 7"/>
          <p:cNvSpPr txBox="1"/>
          <p:nvPr/>
        </p:nvSpPr>
        <p:spPr>
          <a:xfrm>
            <a:off x="9422486" y="3050625"/>
            <a:ext cx="7912327" cy="7524805"/>
          </a:xfrm>
          <a:prstGeom prst="rect">
            <a:avLst/>
          </a:prstGeom>
        </p:spPr>
        <p:txBody>
          <a:bodyPr lIns="0" tIns="0" rIns="0" bIns="0" rtlCol="0" anchor="t">
            <a:spAutoFit/>
          </a:bodyPr>
          <a:lstStyle/>
          <a:p>
            <a:pPr algn="l">
              <a:lnSpc>
                <a:spcPts val="3739"/>
              </a:lnSpc>
            </a:pPr>
            <a:endParaRPr/>
          </a:p>
          <a:p>
            <a:pPr marL="360528" lvl="1" indent="-180264" algn="l">
              <a:lnSpc>
                <a:spcPts val="3739"/>
              </a:lnSpc>
              <a:buFont typeface="Arial"/>
              <a:buChar char="•"/>
            </a:pPr>
            <a:r>
              <a:rPr lang="en-US" sz="2991" spc="23">
                <a:solidFill>
                  <a:srgbClr val="000000"/>
                </a:solidFill>
                <a:latin typeface="Times New Roman"/>
              </a:rPr>
              <a:t>Members of the Wolf Clan are honest and straight forward.</a:t>
            </a:r>
          </a:p>
          <a:p>
            <a:pPr algn="l">
              <a:lnSpc>
                <a:spcPts val="3739"/>
              </a:lnSpc>
            </a:pPr>
            <a:endParaRPr lang="en-US" sz="2991" spc="23">
              <a:solidFill>
                <a:srgbClr val="000000"/>
              </a:solidFill>
              <a:latin typeface="Times New Roman"/>
            </a:endParaRPr>
          </a:p>
          <a:p>
            <a:pPr marL="360528" lvl="1" indent="-180264" algn="l">
              <a:lnSpc>
                <a:spcPts val="3739"/>
              </a:lnSpc>
              <a:buFont typeface="Arial"/>
              <a:buChar char="•"/>
            </a:pPr>
            <a:r>
              <a:rPr lang="en-US" sz="2991" spc="23">
                <a:solidFill>
                  <a:srgbClr val="000000"/>
                </a:solidFill>
                <a:latin typeface="Times New Roman"/>
              </a:rPr>
              <a:t>These people are thought to have diplomatic characteristics and will easily say what is on their minds.</a:t>
            </a:r>
          </a:p>
          <a:p>
            <a:pPr algn="l">
              <a:lnSpc>
                <a:spcPts val="3739"/>
              </a:lnSpc>
            </a:pPr>
            <a:endParaRPr lang="en-US" sz="2991" spc="23">
              <a:solidFill>
                <a:srgbClr val="000000"/>
              </a:solidFill>
              <a:latin typeface="Times New Roman"/>
            </a:endParaRPr>
          </a:p>
          <a:p>
            <a:pPr marL="360908" lvl="1" indent="-180454" algn="l">
              <a:lnSpc>
                <a:spcPts val="3739"/>
              </a:lnSpc>
              <a:buFont typeface="Arial"/>
              <a:buChar char="•"/>
            </a:pPr>
            <a:r>
              <a:rPr lang="en-US" sz="2991" spc="24">
                <a:solidFill>
                  <a:srgbClr val="000000"/>
                </a:solidFill>
                <a:latin typeface="Times New Roman"/>
              </a:rPr>
              <a:t>Wolf Clan people are hard workers and seek out evidence and truth.</a:t>
            </a:r>
          </a:p>
          <a:p>
            <a:pPr marL="740810" lvl="2" indent="-246937" algn="l">
              <a:lnSpc>
                <a:spcPts val="3739"/>
              </a:lnSpc>
              <a:buFont typeface="Arial"/>
              <a:buChar char="⚬"/>
            </a:pPr>
            <a:r>
              <a:rPr lang="en-US" sz="2991" spc="24">
                <a:solidFill>
                  <a:srgbClr val="000000"/>
                </a:solidFill>
                <a:latin typeface="Times New Roman"/>
              </a:rPr>
              <a:t>“The Wolf Clan people seem not to believe what is told to them at first. They always cross-examine, but once satisfied, they are workers and believers” (Porter, 2008).</a:t>
            </a:r>
          </a:p>
          <a:p>
            <a:pPr marL="740810" lvl="2" indent="-246937" algn="l">
              <a:lnSpc>
                <a:spcPts val="3739"/>
              </a:lnSpc>
            </a:pPr>
            <a:endParaRPr lang="en-US" sz="2991" spc="24">
              <a:solidFill>
                <a:srgbClr val="000000"/>
              </a:solidFill>
              <a:latin typeface="Times New Roman"/>
            </a:endParaRPr>
          </a:p>
          <a:p>
            <a:pPr marL="740810" lvl="2" indent="-246937" algn="l">
              <a:lnSpc>
                <a:spcPts val="3739"/>
              </a:lnSpc>
            </a:pPr>
            <a:endParaRPr lang="en-US" sz="2991" spc="24">
              <a:solidFill>
                <a:srgbClr val="000000"/>
              </a:solidFill>
              <a:latin typeface="Times New Roman"/>
            </a:endParaRPr>
          </a:p>
        </p:txBody>
      </p:sp>
      <p:sp>
        <p:nvSpPr>
          <p:cNvPr id="10" name="TextBox 8">
            <a:extLst>
              <a:ext uri="{FF2B5EF4-FFF2-40B4-BE49-F238E27FC236}">
                <a16:creationId xmlns:a16="http://schemas.microsoft.com/office/drawing/2014/main" id="{4FDC8D59-2510-E32F-572E-4E408BDBBF50}"/>
              </a:ext>
            </a:extLst>
          </p:cNvPr>
          <p:cNvSpPr txBox="1"/>
          <p:nvPr/>
        </p:nvSpPr>
        <p:spPr>
          <a:xfrm>
            <a:off x="609600" y="9639300"/>
            <a:ext cx="18288000" cy="269304"/>
          </a:xfrm>
          <a:prstGeom prst="rect">
            <a:avLst/>
          </a:prstGeom>
        </p:spPr>
        <p:txBody>
          <a:bodyPr wrap="square" lIns="0" tIns="0" rIns="0" bIns="0" rtlCol="0" anchor="t">
            <a:spAutoFit/>
          </a:bodyPr>
          <a:lstStyle/>
          <a:p>
            <a:pPr algn="l">
              <a:lnSpc>
                <a:spcPts val="2160"/>
              </a:lnSpc>
            </a:pPr>
            <a:r>
              <a:rPr lang="en-US" sz="1800" spc="16" dirty="0" err="1">
                <a:solidFill>
                  <a:srgbClr val="000000"/>
                </a:solidFill>
                <a:latin typeface="TT Rounds Condensed"/>
              </a:rPr>
              <a:t>ElbowLakeCentre.ca</a:t>
            </a:r>
            <a:r>
              <a:rPr lang="en-US" sz="1800" spc="16" dirty="0">
                <a:solidFill>
                  <a:srgbClr val="000000"/>
                </a:solidFill>
                <a:latin typeface="TT Rounds Condensed"/>
              </a:rPr>
              <a:t>		  				                                                                                     © Queen’s University Biological Station (QUBS), 2023</a:t>
            </a:r>
          </a:p>
        </p:txBody>
      </p:sp>
      <p:sp>
        <p:nvSpPr>
          <p:cNvPr id="11" name="Freeform 15">
            <a:extLst>
              <a:ext uri="{FF2B5EF4-FFF2-40B4-BE49-F238E27FC236}">
                <a16:creationId xmlns:a16="http://schemas.microsoft.com/office/drawing/2014/main" id="{D858057A-74E0-EEBE-9D8E-FC7A3828AFD6}"/>
              </a:ext>
            </a:extLst>
          </p:cNvPr>
          <p:cNvSpPr/>
          <p:nvPr/>
        </p:nvSpPr>
        <p:spPr>
          <a:xfrm>
            <a:off x="2315521" y="-28575"/>
            <a:ext cx="14850003" cy="2282765"/>
          </a:xfrm>
          <a:custGeom>
            <a:avLst/>
            <a:gdLst/>
            <a:ahLst/>
            <a:cxnLst/>
            <a:rect l="l" t="t" r="r" b="b"/>
            <a:pathLst>
              <a:path w="14850003" h="1969898">
                <a:moveTo>
                  <a:pt x="0" y="0"/>
                </a:moveTo>
                <a:lnTo>
                  <a:pt x="14850003" y="0"/>
                </a:lnTo>
                <a:lnTo>
                  <a:pt x="14850003" y="1969898"/>
                </a:lnTo>
                <a:lnTo>
                  <a:pt x="0" y="1969898"/>
                </a:lnTo>
                <a:lnTo>
                  <a:pt x="0" y="0"/>
                </a:lnTo>
                <a:close/>
              </a:path>
            </a:pathLst>
          </a:custGeom>
          <a:blipFill>
            <a:blip r:embed="rId6"/>
            <a:stretch>
              <a:fillRect t="1145" b="5724"/>
            </a:stretch>
          </a:blipFill>
        </p:spPr>
        <p:txBody>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55737" y="3726712"/>
            <a:ext cx="7879715" cy="4882766"/>
            <a:chOff x="0" y="0"/>
            <a:chExt cx="10664126" cy="6608163"/>
          </a:xfrm>
        </p:grpSpPr>
        <p:sp>
          <p:nvSpPr>
            <p:cNvPr id="3" name="Freeform 3"/>
            <p:cNvSpPr/>
            <p:nvPr/>
          </p:nvSpPr>
          <p:spPr>
            <a:xfrm>
              <a:off x="0" y="0"/>
              <a:ext cx="10664101" cy="6608156"/>
            </a:xfrm>
            <a:custGeom>
              <a:avLst/>
              <a:gdLst/>
              <a:ahLst/>
              <a:cxnLst/>
              <a:rect l="l" t="t" r="r" b="b"/>
              <a:pathLst>
                <a:path w="10664101" h="6608156">
                  <a:moveTo>
                    <a:pt x="0" y="0"/>
                  </a:moveTo>
                  <a:lnTo>
                    <a:pt x="10664101" y="0"/>
                  </a:lnTo>
                  <a:lnTo>
                    <a:pt x="10664101" y="6608156"/>
                  </a:lnTo>
                  <a:lnTo>
                    <a:pt x="0" y="6608156"/>
                  </a:lnTo>
                  <a:close/>
                </a:path>
              </a:pathLst>
            </a:custGeom>
            <a:solidFill>
              <a:srgbClr val="C29A74">
                <a:alpha val="6667"/>
              </a:srgbClr>
            </a:solidFill>
          </p:spPr>
          <p:txBody>
            <a:bodyPr/>
            <a:lstStyle/>
            <a:p>
              <a:endParaRPr lang="en-US"/>
            </a:p>
          </p:txBody>
        </p:sp>
      </p:grpSp>
      <p:grpSp>
        <p:nvGrpSpPr>
          <p:cNvPr id="4" name="Group 4"/>
          <p:cNvGrpSpPr/>
          <p:nvPr/>
        </p:nvGrpSpPr>
        <p:grpSpPr>
          <a:xfrm rot="-5400000">
            <a:off x="-4316930" y="3909476"/>
            <a:ext cx="10589353" cy="2468047"/>
            <a:chOff x="0" y="0"/>
            <a:chExt cx="14119137" cy="3290729"/>
          </a:xfrm>
        </p:grpSpPr>
        <p:sp>
          <p:nvSpPr>
            <p:cNvPr id="5" name="Freeform 5"/>
            <p:cNvSpPr/>
            <p:nvPr/>
          </p:nvSpPr>
          <p:spPr>
            <a:xfrm>
              <a:off x="0" y="0"/>
              <a:ext cx="14119098" cy="3290697"/>
            </a:xfrm>
            <a:custGeom>
              <a:avLst/>
              <a:gdLst/>
              <a:ahLst/>
              <a:cxnLst/>
              <a:rect l="l" t="t" r="r" b="b"/>
              <a:pathLst>
                <a:path w="14119098" h="3290697">
                  <a:moveTo>
                    <a:pt x="0" y="0"/>
                  </a:moveTo>
                  <a:lnTo>
                    <a:pt x="14119098" y="0"/>
                  </a:lnTo>
                  <a:lnTo>
                    <a:pt x="14119098" y="3290697"/>
                  </a:lnTo>
                  <a:lnTo>
                    <a:pt x="0" y="3290697"/>
                  </a:lnTo>
                  <a:close/>
                </a:path>
              </a:pathLst>
            </a:custGeom>
            <a:solidFill>
              <a:srgbClr val="7030A0">
                <a:alpha val="49804"/>
              </a:srgbClr>
            </a:solidFill>
          </p:spPr>
          <p:txBody>
            <a:bodyPr/>
            <a:lstStyle/>
            <a:p>
              <a:endParaRPr lang="en-US"/>
            </a:p>
          </p:txBody>
        </p:sp>
      </p:grpSp>
      <p:sp>
        <p:nvSpPr>
          <p:cNvPr id="6" name="Freeform 6"/>
          <p:cNvSpPr/>
          <p:nvPr/>
        </p:nvSpPr>
        <p:spPr>
          <a:xfrm>
            <a:off x="10779418" y="3638744"/>
            <a:ext cx="7185452" cy="6179488"/>
          </a:xfrm>
          <a:custGeom>
            <a:avLst/>
            <a:gdLst/>
            <a:ahLst/>
            <a:cxnLst/>
            <a:rect l="l" t="t" r="r" b="b"/>
            <a:pathLst>
              <a:path w="7185452" h="6179488">
                <a:moveTo>
                  <a:pt x="0" y="0"/>
                </a:moveTo>
                <a:lnTo>
                  <a:pt x="7185452" y="0"/>
                </a:lnTo>
                <a:lnTo>
                  <a:pt x="7185452" y="6179488"/>
                </a:lnTo>
                <a:lnTo>
                  <a:pt x="0" y="6179488"/>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2927711" y="4116789"/>
            <a:ext cx="7135275" cy="4088555"/>
          </a:xfrm>
          <a:prstGeom prst="rect">
            <a:avLst/>
          </a:prstGeom>
        </p:spPr>
        <p:txBody>
          <a:bodyPr lIns="0" tIns="0" rIns="0" bIns="0" rtlCol="0" anchor="t">
            <a:spAutoFit/>
          </a:bodyPr>
          <a:lstStyle/>
          <a:p>
            <a:pPr marL="433705" lvl="1" indent="-216535" algn="l">
              <a:lnSpc>
                <a:spcPts val="5399"/>
              </a:lnSpc>
              <a:buFont typeface="Arial"/>
              <a:buChar char="•"/>
            </a:pPr>
            <a:r>
              <a:rPr lang="en-US" sz="3550" spc="68">
                <a:solidFill>
                  <a:srgbClr val="000000"/>
                </a:solidFill>
                <a:latin typeface="Times New Roman"/>
              </a:rPr>
              <a:t>The Beaver clan is of the water.</a:t>
            </a:r>
            <a:endParaRPr lang="en-US" sz="3550"/>
          </a:p>
          <a:p>
            <a:pPr algn="l">
              <a:lnSpc>
                <a:spcPts val="5399"/>
              </a:lnSpc>
            </a:pPr>
            <a:endParaRPr lang="en-US" sz="3599" spc="68">
              <a:solidFill>
                <a:srgbClr val="000000"/>
              </a:solidFill>
              <a:latin typeface="Times New Roman"/>
            </a:endParaRPr>
          </a:p>
          <a:p>
            <a:pPr marL="433705" lvl="1" indent="-216535" algn="l">
              <a:lnSpc>
                <a:spcPts val="5399"/>
              </a:lnSpc>
              <a:buFont typeface="Arial"/>
              <a:buChar char="•"/>
            </a:pPr>
            <a:r>
              <a:rPr lang="en-US" sz="3550" spc="69">
                <a:solidFill>
                  <a:srgbClr val="000000"/>
                </a:solidFill>
                <a:latin typeface="Times New Roman"/>
              </a:rPr>
              <a:t>Beaver clan members are thought to be hardworking, persevering, </a:t>
            </a:r>
            <a:r>
              <a:rPr lang="en-US" sz="3200" spc="69">
                <a:solidFill>
                  <a:srgbClr val="000000"/>
                </a:solidFill>
                <a:latin typeface="Times New Roman"/>
              </a:rPr>
              <a:t>industrious</a:t>
            </a:r>
            <a:r>
              <a:rPr lang="en-US" sz="3550" spc="69">
                <a:solidFill>
                  <a:srgbClr val="000000"/>
                </a:solidFill>
                <a:latin typeface="Times New Roman"/>
              </a:rPr>
              <a:t>, artistic, self-sufficient, creative and, patient.</a:t>
            </a:r>
            <a:endParaRPr lang="en-US" sz="3550" spc="69">
              <a:solidFill>
                <a:srgbClr val="000000"/>
              </a:solidFill>
              <a:latin typeface="Times New Roman"/>
              <a:cs typeface="Times New Roman"/>
            </a:endParaRPr>
          </a:p>
        </p:txBody>
      </p:sp>
      <p:sp>
        <p:nvSpPr>
          <p:cNvPr id="8" name="TextBox 8"/>
          <p:cNvSpPr txBox="1"/>
          <p:nvPr/>
        </p:nvSpPr>
        <p:spPr>
          <a:xfrm>
            <a:off x="2211770" y="2499989"/>
            <a:ext cx="7135275" cy="1072514"/>
          </a:xfrm>
          <a:prstGeom prst="rect">
            <a:avLst/>
          </a:prstGeom>
        </p:spPr>
        <p:txBody>
          <a:bodyPr lIns="0" tIns="0" rIns="0" bIns="0" rtlCol="0" anchor="t">
            <a:spAutoFit/>
          </a:bodyPr>
          <a:lstStyle/>
          <a:p>
            <a:pPr algn="ctr">
              <a:lnSpc>
                <a:spcPts val="7605"/>
              </a:lnSpc>
            </a:pPr>
            <a:r>
              <a:rPr lang="en-US" sz="6000">
                <a:solidFill>
                  <a:srgbClr val="000000"/>
                </a:solidFill>
                <a:latin typeface="Rockwell"/>
              </a:rPr>
              <a:t>Tsyani’to </a:t>
            </a:r>
          </a:p>
        </p:txBody>
      </p:sp>
      <p:sp>
        <p:nvSpPr>
          <p:cNvPr id="9" name="TextBox 9"/>
          <p:cNvSpPr txBox="1"/>
          <p:nvPr/>
        </p:nvSpPr>
        <p:spPr>
          <a:xfrm>
            <a:off x="13212475" y="2476456"/>
            <a:ext cx="2819400" cy="1535755"/>
          </a:xfrm>
          <a:prstGeom prst="rect">
            <a:avLst/>
          </a:prstGeom>
        </p:spPr>
        <p:txBody>
          <a:bodyPr lIns="0" tIns="0" rIns="0" bIns="0" rtlCol="0" anchor="t">
            <a:spAutoFit/>
          </a:bodyPr>
          <a:lstStyle/>
          <a:p>
            <a:pPr algn="ctr">
              <a:lnSpc>
                <a:spcPts val="9000"/>
              </a:lnSpc>
            </a:pPr>
            <a:r>
              <a:rPr lang="en-US" sz="3600">
                <a:solidFill>
                  <a:srgbClr val="C39B74"/>
                </a:solidFill>
                <a:latin typeface="Rockwell"/>
              </a:rPr>
              <a:t>Beaver Clan</a:t>
            </a:r>
          </a:p>
        </p:txBody>
      </p:sp>
      <p:sp>
        <p:nvSpPr>
          <p:cNvPr id="12" name="TextBox 8">
            <a:extLst>
              <a:ext uri="{FF2B5EF4-FFF2-40B4-BE49-F238E27FC236}">
                <a16:creationId xmlns:a16="http://schemas.microsoft.com/office/drawing/2014/main" id="{1D8B600F-7248-2746-A083-415F33261279}"/>
              </a:ext>
            </a:extLst>
          </p:cNvPr>
          <p:cNvSpPr txBox="1"/>
          <p:nvPr/>
        </p:nvSpPr>
        <p:spPr>
          <a:xfrm>
            <a:off x="2362200" y="9844676"/>
            <a:ext cx="18288000" cy="269304"/>
          </a:xfrm>
          <a:prstGeom prst="rect">
            <a:avLst/>
          </a:prstGeom>
        </p:spPr>
        <p:txBody>
          <a:bodyPr wrap="square" lIns="0" tIns="0" rIns="0" bIns="0" rtlCol="0" anchor="t">
            <a:spAutoFit/>
          </a:bodyPr>
          <a:lstStyle/>
          <a:p>
            <a:pPr algn="l">
              <a:lnSpc>
                <a:spcPts val="2160"/>
              </a:lnSpc>
            </a:pPr>
            <a:r>
              <a:rPr lang="en-US" sz="1800" spc="16" dirty="0" err="1">
                <a:solidFill>
                  <a:srgbClr val="000000"/>
                </a:solidFill>
                <a:latin typeface="TT Rounds Condensed"/>
              </a:rPr>
              <a:t>ElbowLakeCentre.ca</a:t>
            </a:r>
            <a:r>
              <a:rPr lang="en-US" sz="1800" spc="16" dirty="0">
                <a:solidFill>
                  <a:srgbClr val="000000"/>
                </a:solidFill>
                <a:latin typeface="TT Rounds Condensed"/>
              </a:rPr>
              <a:t>		  			                                                                                     © Queen’s University Biological Station (QUBS), 2023</a:t>
            </a:r>
          </a:p>
        </p:txBody>
      </p:sp>
      <p:sp>
        <p:nvSpPr>
          <p:cNvPr id="13" name="Freeform 15">
            <a:extLst>
              <a:ext uri="{FF2B5EF4-FFF2-40B4-BE49-F238E27FC236}">
                <a16:creationId xmlns:a16="http://schemas.microsoft.com/office/drawing/2014/main" id="{B3DDE0D2-E966-130D-E617-8171AFA8C05F}"/>
              </a:ext>
            </a:extLst>
          </p:cNvPr>
          <p:cNvSpPr/>
          <p:nvPr/>
        </p:nvSpPr>
        <p:spPr>
          <a:xfrm>
            <a:off x="2315521" y="-28575"/>
            <a:ext cx="14850003" cy="2282765"/>
          </a:xfrm>
          <a:custGeom>
            <a:avLst/>
            <a:gdLst/>
            <a:ahLst/>
            <a:cxnLst/>
            <a:rect l="l" t="t" r="r" b="b"/>
            <a:pathLst>
              <a:path w="14850003" h="1969898">
                <a:moveTo>
                  <a:pt x="0" y="0"/>
                </a:moveTo>
                <a:lnTo>
                  <a:pt x="14850003" y="0"/>
                </a:lnTo>
                <a:lnTo>
                  <a:pt x="14850003" y="1969898"/>
                </a:lnTo>
                <a:lnTo>
                  <a:pt x="0" y="1969898"/>
                </a:lnTo>
                <a:lnTo>
                  <a:pt x="0" y="0"/>
                </a:lnTo>
                <a:close/>
              </a:path>
            </a:pathLst>
          </a:custGeom>
          <a:blipFill>
            <a:blip r:embed="rId4"/>
            <a:stretch>
              <a:fillRect t="1145" b="5724"/>
            </a:stretch>
          </a:blipFill>
        </p:spPr>
        <p:txBody>
          <a:bodyP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8863258" y="3787953"/>
            <a:ext cx="7766167" cy="4621802"/>
          </a:xfrm>
          <a:custGeom>
            <a:avLst/>
            <a:gdLst/>
            <a:ahLst/>
            <a:cxnLst/>
            <a:rect l="l" t="t" r="r" b="b"/>
            <a:pathLst>
              <a:path w="7766167" h="4621802">
                <a:moveTo>
                  <a:pt x="0" y="0"/>
                </a:moveTo>
                <a:lnTo>
                  <a:pt x="7766167" y="0"/>
                </a:lnTo>
                <a:lnTo>
                  <a:pt x="7766167" y="4621802"/>
                </a:lnTo>
                <a:lnTo>
                  <a:pt x="0" y="46218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200142" y="3379781"/>
            <a:ext cx="6208616" cy="6304623"/>
          </a:xfrm>
          <a:custGeom>
            <a:avLst/>
            <a:gdLst/>
            <a:ahLst/>
            <a:cxnLst/>
            <a:rect l="l" t="t" r="r" b="b"/>
            <a:pathLst>
              <a:path w="6208616" h="6304623">
                <a:moveTo>
                  <a:pt x="0" y="0"/>
                </a:moveTo>
                <a:lnTo>
                  <a:pt x="6208617" y="0"/>
                </a:lnTo>
                <a:lnTo>
                  <a:pt x="6208617" y="6304623"/>
                </a:lnTo>
                <a:lnTo>
                  <a:pt x="0" y="6304623"/>
                </a:lnTo>
                <a:lnTo>
                  <a:pt x="0" y="0"/>
                </a:lnTo>
                <a:close/>
              </a:path>
            </a:pathLst>
          </a:custGeom>
          <a:blipFill>
            <a:blip r:embed="rId5"/>
            <a:stretch>
              <a:fillRect r="-58666"/>
            </a:stretch>
          </a:blipFill>
        </p:spPr>
        <p:txBody>
          <a:bodyPr/>
          <a:lstStyle/>
          <a:p>
            <a:endParaRPr lang="en-US"/>
          </a:p>
        </p:txBody>
      </p:sp>
      <p:sp>
        <p:nvSpPr>
          <p:cNvPr id="5" name="TextBox 5"/>
          <p:cNvSpPr txBox="1"/>
          <p:nvPr/>
        </p:nvSpPr>
        <p:spPr>
          <a:xfrm>
            <a:off x="4534928" y="2522149"/>
            <a:ext cx="17463277" cy="857632"/>
          </a:xfrm>
          <a:prstGeom prst="rect">
            <a:avLst/>
          </a:prstGeom>
        </p:spPr>
        <p:txBody>
          <a:bodyPr lIns="0" tIns="0" rIns="0" bIns="0" rtlCol="0" anchor="t">
            <a:spAutoFit/>
          </a:bodyPr>
          <a:lstStyle/>
          <a:p>
            <a:pPr algn="ctr">
              <a:lnSpc>
                <a:spcPts val="5967"/>
              </a:lnSpc>
            </a:pPr>
            <a:r>
              <a:rPr lang="en-US" sz="5100">
                <a:solidFill>
                  <a:srgbClr val="201F1E"/>
                </a:solidFill>
                <a:latin typeface="Rockwell"/>
                <a:cs typeface="Rockwell"/>
              </a:rPr>
              <a:t>Kahrhakón:ha  Teyakoia’tàhkhwa</a:t>
            </a:r>
            <a:r>
              <a:rPr lang="en-US" sz="5100">
                <a:solidFill>
                  <a:srgbClr val="000000"/>
                </a:solidFill>
                <a:cs typeface="Rockwell"/>
              </a:rPr>
              <a:t>  </a:t>
            </a:r>
          </a:p>
        </p:txBody>
      </p:sp>
      <p:sp>
        <p:nvSpPr>
          <p:cNvPr id="6" name="TextBox 6"/>
          <p:cNvSpPr txBox="1"/>
          <p:nvPr/>
        </p:nvSpPr>
        <p:spPr>
          <a:xfrm>
            <a:off x="3123350" y="2229979"/>
            <a:ext cx="2362200" cy="1535755"/>
          </a:xfrm>
          <a:prstGeom prst="rect">
            <a:avLst/>
          </a:prstGeom>
        </p:spPr>
        <p:txBody>
          <a:bodyPr lIns="0" tIns="0" rIns="0" bIns="0" rtlCol="0" anchor="t">
            <a:spAutoFit/>
          </a:bodyPr>
          <a:lstStyle/>
          <a:p>
            <a:pPr algn="ctr">
              <a:lnSpc>
                <a:spcPts val="9000"/>
              </a:lnSpc>
            </a:pPr>
            <a:r>
              <a:rPr lang="en-US" sz="3600">
                <a:solidFill>
                  <a:srgbClr val="C39B74"/>
                </a:solidFill>
                <a:latin typeface="Rockwell"/>
              </a:rPr>
              <a:t>Hawk Clan</a:t>
            </a:r>
          </a:p>
        </p:txBody>
      </p:sp>
      <p:sp>
        <p:nvSpPr>
          <p:cNvPr id="7" name="TextBox 7"/>
          <p:cNvSpPr txBox="1"/>
          <p:nvPr/>
        </p:nvSpPr>
        <p:spPr>
          <a:xfrm>
            <a:off x="8963245" y="3784784"/>
            <a:ext cx="7666181" cy="4644390"/>
          </a:xfrm>
          <a:prstGeom prst="rect">
            <a:avLst/>
          </a:prstGeom>
        </p:spPr>
        <p:txBody>
          <a:bodyPr lIns="0" tIns="0" rIns="0" bIns="0" rtlCol="0" anchor="t">
            <a:spAutoFit/>
          </a:bodyPr>
          <a:lstStyle/>
          <a:p>
            <a:pPr marL="433883" lvl="1" indent="-216941" algn="l">
              <a:lnSpc>
                <a:spcPts val="4500"/>
              </a:lnSpc>
              <a:buFont typeface="Arial"/>
              <a:buChar char="•"/>
            </a:pPr>
            <a:r>
              <a:rPr lang="en-US" sz="3600" spc="28">
                <a:solidFill>
                  <a:srgbClr val="000000"/>
                </a:solidFill>
                <a:latin typeface="Times New Roman"/>
              </a:rPr>
              <a:t>The Hawk Clan is a clan of the air.</a:t>
            </a:r>
          </a:p>
          <a:p>
            <a:pPr algn="l">
              <a:lnSpc>
                <a:spcPts val="4500"/>
              </a:lnSpc>
            </a:pPr>
            <a:endParaRPr lang="en-US" sz="3600" spc="28">
              <a:solidFill>
                <a:srgbClr val="000000"/>
              </a:solidFill>
              <a:latin typeface="Times New Roman"/>
            </a:endParaRPr>
          </a:p>
          <a:p>
            <a:pPr marL="433883" lvl="1" indent="-216941" algn="l">
              <a:lnSpc>
                <a:spcPts val="4500"/>
              </a:lnSpc>
              <a:buFont typeface="Arial"/>
              <a:buChar char="•"/>
            </a:pPr>
            <a:r>
              <a:rPr lang="en-US" sz="3600" spc="28">
                <a:solidFill>
                  <a:srgbClr val="000000"/>
                </a:solidFill>
                <a:latin typeface="Times New Roman"/>
              </a:rPr>
              <a:t>Like eagles, hawks represent courage and strength.</a:t>
            </a:r>
          </a:p>
          <a:p>
            <a:pPr algn="l">
              <a:lnSpc>
                <a:spcPts val="4500"/>
              </a:lnSpc>
            </a:pPr>
            <a:endParaRPr lang="en-US" sz="3600" spc="28">
              <a:solidFill>
                <a:srgbClr val="000000"/>
              </a:solidFill>
              <a:latin typeface="Times New Roman"/>
            </a:endParaRPr>
          </a:p>
          <a:p>
            <a:pPr marL="434340" lvl="1" indent="-217170" algn="l">
              <a:lnSpc>
                <a:spcPts val="4500"/>
              </a:lnSpc>
              <a:buFont typeface="Arial"/>
              <a:buChar char="•"/>
            </a:pPr>
            <a:r>
              <a:rPr lang="en-US" sz="3600" spc="30">
                <a:solidFill>
                  <a:srgbClr val="000000"/>
                </a:solidFill>
                <a:latin typeface="Times New Roman"/>
              </a:rPr>
              <a:t>Hawk clan members are thought to be brave and able to handle life's challenges. </a:t>
            </a:r>
          </a:p>
        </p:txBody>
      </p:sp>
      <p:sp>
        <p:nvSpPr>
          <p:cNvPr id="10" name="TextBox 8">
            <a:extLst>
              <a:ext uri="{FF2B5EF4-FFF2-40B4-BE49-F238E27FC236}">
                <a16:creationId xmlns:a16="http://schemas.microsoft.com/office/drawing/2014/main" id="{09A96A2C-C525-81C0-1C7C-3580F791C2E0}"/>
              </a:ext>
            </a:extLst>
          </p:cNvPr>
          <p:cNvSpPr txBox="1"/>
          <p:nvPr/>
        </p:nvSpPr>
        <p:spPr>
          <a:xfrm>
            <a:off x="609600" y="9639300"/>
            <a:ext cx="18288000" cy="269304"/>
          </a:xfrm>
          <a:prstGeom prst="rect">
            <a:avLst/>
          </a:prstGeom>
        </p:spPr>
        <p:txBody>
          <a:bodyPr wrap="square" lIns="0" tIns="0" rIns="0" bIns="0" rtlCol="0" anchor="t">
            <a:spAutoFit/>
          </a:bodyPr>
          <a:lstStyle/>
          <a:p>
            <a:pPr algn="l">
              <a:lnSpc>
                <a:spcPts val="2160"/>
              </a:lnSpc>
            </a:pPr>
            <a:r>
              <a:rPr lang="en-US" sz="1800" spc="16" dirty="0" err="1">
                <a:solidFill>
                  <a:srgbClr val="000000"/>
                </a:solidFill>
                <a:latin typeface="TT Rounds Condensed"/>
              </a:rPr>
              <a:t>ElbowLakeCentre.ca</a:t>
            </a:r>
            <a:r>
              <a:rPr lang="en-US" sz="1800" spc="16" dirty="0">
                <a:solidFill>
                  <a:srgbClr val="000000"/>
                </a:solidFill>
                <a:latin typeface="TT Rounds Condensed"/>
              </a:rPr>
              <a:t>		  				                                                                                     © Queen’s University Biological Station (QUBS), 2023</a:t>
            </a:r>
          </a:p>
        </p:txBody>
      </p:sp>
      <p:sp>
        <p:nvSpPr>
          <p:cNvPr id="11" name="Freeform 15">
            <a:extLst>
              <a:ext uri="{FF2B5EF4-FFF2-40B4-BE49-F238E27FC236}">
                <a16:creationId xmlns:a16="http://schemas.microsoft.com/office/drawing/2014/main" id="{19E463A8-EF60-9BE3-D853-28567421A53F}"/>
              </a:ext>
            </a:extLst>
          </p:cNvPr>
          <p:cNvSpPr/>
          <p:nvPr/>
        </p:nvSpPr>
        <p:spPr>
          <a:xfrm>
            <a:off x="2315521" y="-28575"/>
            <a:ext cx="14850003" cy="2282765"/>
          </a:xfrm>
          <a:custGeom>
            <a:avLst/>
            <a:gdLst/>
            <a:ahLst/>
            <a:cxnLst/>
            <a:rect l="l" t="t" r="r" b="b"/>
            <a:pathLst>
              <a:path w="14850003" h="1969898">
                <a:moveTo>
                  <a:pt x="0" y="0"/>
                </a:moveTo>
                <a:lnTo>
                  <a:pt x="14850003" y="0"/>
                </a:lnTo>
                <a:lnTo>
                  <a:pt x="14850003" y="1969898"/>
                </a:lnTo>
                <a:lnTo>
                  <a:pt x="0" y="1969898"/>
                </a:lnTo>
                <a:lnTo>
                  <a:pt x="0" y="0"/>
                </a:lnTo>
                <a:close/>
              </a:path>
            </a:pathLst>
          </a:custGeom>
          <a:blipFill>
            <a:blip r:embed="rId6"/>
            <a:stretch>
              <a:fillRect t="1145" b="5724"/>
            </a:stretch>
          </a:blipFill>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57261" y="3932671"/>
            <a:ext cx="11690507" cy="5151731"/>
            <a:chOff x="0" y="0"/>
            <a:chExt cx="16862973" cy="7431115"/>
          </a:xfrm>
        </p:grpSpPr>
        <p:sp>
          <p:nvSpPr>
            <p:cNvPr id="3" name="Freeform 3"/>
            <p:cNvSpPr/>
            <p:nvPr/>
          </p:nvSpPr>
          <p:spPr>
            <a:xfrm>
              <a:off x="0" y="0"/>
              <a:ext cx="16862933" cy="7431153"/>
            </a:xfrm>
            <a:custGeom>
              <a:avLst/>
              <a:gdLst/>
              <a:ahLst/>
              <a:cxnLst/>
              <a:rect l="l" t="t" r="r" b="b"/>
              <a:pathLst>
                <a:path w="16862933" h="7431153">
                  <a:moveTo>
                    <a:pt x="0" y="0"/>
                  </a:moveTo>
                  <a:lnTo>
                    <a:pt x="16862933" y="0"/>
                  </a:lnTo>
                  <a:lnTo>
                    <a:pt x="16862933" y="7431153"/>
                  </a:lnTo>
                  <a:lnTo>
                    <a:pt x="0" y="7431153"/>
                  </a:lnTo>
                  <a:close/>
                </a:path>
              </a:pathLst>
            </a:custGeom>
            <a:solidFill>
              <a:srgbClr val="C29A74">
                <a:alpha val="6667"/>
              </a:srgbClr>
            </a:solidFill>
          </p:spPr>
          <p:txBody>
            <a:bodyPr/>
            <a:lstStyle/>
            <a:p>
              <a:endParaRPr lang="en-US"/>
            </a:p>
          </p:txBody>
        </p:sp>
      </p:grpSp>
      <p:grpSp>
        <p:nvGrpSpPr>
          <p:cNvPr id="4" name="Group 4"/>
          <p:cNvGrpSpPr/>
          <p:nvPr/>
        </p:nvGrpSpPr>
        <p:grpSpPr>
          <a:xfrm rot="-5400000">
            <a:off x="-4441198" y="3927301"/>
            <a:ext cx="10856053" cy="2468047"/>
            <a:chOff x="0" y="0"/>
            <a:chExt cx="14474737" cy="3290729"/>
          </a:xfrm>
        </p:grpSpPr>
        <p:sp>
          <p:nvSpPr>
            <p:cNvPr id="5" name="Freeform 5"/>
            <p:cNvSpPr/>
            <p:nvPr/>
          </p:nvSpPr>
          <p:spPr>
            <a:xfrm>
              <a:off x="0" y="0"/>
              <a:ext cx="14474698" cy="3290697"/>
            </a:xfrm>
            <a:custGeom>
              <a:avLst/>
              <a:gdLst/>
              <a:ahLst/>
              <a:cxnLst/>
              <a:rect l="l" t="t" r="r" b="b"/>
              <a:pathLst>
                <a:path w="14474698" h="3290697">
                  <a:moveTo>
                    <a:pt x="0" y="0"/>
                  </a:moveTo>
                  <a:lnTo>
                    <a:pt x="14474698" y="0"/>
                  </a:lnTo>
                  <a:lnTo>
                    <a:pt x="14474698" y="3290697"/>
                  </a:lnTo>
                  <a:lnTo>
                    <a:pt x="0" y="3290697"/>
                  </a:lnTo>
                  <a:close/>
                </a:path>
              </a:pathLst>
            </a:custGeom>
            <a:solidFill>
              <a:srgbClr val="7030A0">
                <a:alpha val="49804"/>
              </a:srgbClr>
            </a:solidFill>
          </p:spPr>
          <p:txBody>
            <a:bodyPr/>
            <a:lstStyle/>
            <a:p>
              <a:endParaRPr lang="en-US"/>
            </a:p>
          </p:txBody>
        </p:sp>
      </p:grpSp>
      <p:sp>
        <p:nvSpPr>
          <p:cNvPr id="6" name="TextBox 6"/>
          <p:cNvSpPr txBox="1"/>
          <p:nvPr/>
        </p:nvSpPr>
        <p:spPr>
          <a:xfrm>
            <a:off x="3880439" y="3614841"/>
            <a:ext cx="11667329" cy="5739765"/>
          </a:xfrm>
          <a:prstGeom prst="rect">
            <a:avLst/>
          </a:prstGeom>
        </p:spPr>
        <p:txBody>
          <a:bodyPr lIns="0" tIns="0" rIns="0" bIns="0" rtlCol="0" anchor="t">
            <a:spAutoFit/>
          </a:bodyPr>
          <a:lstStyle/>
          <a:p>
            <a:pPr algn="l">
              <a:lnSpc>
                <a:spcPts val="4050"/>
              </a:lnSpc>
            </a:pPr>
            <a:endParaRPr/>
          </a:p>
          <a:p>
            <a:pPr marL="434341" lvl="1" indent="-217170" algn="l">
              <a:lnSpc>
                <a:spcPts val="4050"/>
              </a:lnSpc>
              <a:buFont typeface="Arial"/>
              <a:buChar char="•"/>
            </a:pPr>
            <a:r>
              <a:rPr lang="en-US" sz="3600" spc="27">
                <a:solidFill>
                  <a:srgbClr val="C39B74"/>
                </a:solidFill>
                <a:latin typeface="Times New Roman"/>
              </a:rPr>
              <a:t>The Rotihshennakéhte were </a:t>
            </a:r>
            <a:r>
              <a:rPr lang="en-US" sz="3600" spc="27">
                <a:solidFill>
                  <a:srgbClr val="C39B74"/>
                </a:solidFill>
                <a:latin typeface="Times New Roman Bold"/>
              </a:rPr>
              <a:t>born without a Clan.</a:t>
            </a:r>
          </a:p>
          <a:p>
            <a:pPr marL="434341" lvl="1" indent="-217170" algn="l">
              <a:lnSpc>
                <a:spcPts val="4050"/>
              </a:lnSpc>
            </a:pPr>
            <a:endParaRPr lang="en-US" sz="3600" spc="27">
              <a:solidFill>
                <a:srgbClr val="C39B74"/>
              </a:solidFill>
              <a:latin typeface="Times New Roman Bold"/>
            </a:endParaRPr>
          </a:p>
          <a:p>
            <a:pPr marL="434341" lvl="1" indent="-217170" algn="l">
              <a:lnSpc>
                <a:spcPts val="4050"/>
              </a:lnSpc>
              <a:buFont typeface="Arial"/>
              <a:buChar char="•"/>
            </a:pPr>
            <a:r>
              <a:rPr lang="en-US" sz="3600" spc="27">
                <a:solidFill>
                  <a:srgbClr val="7030A0"/>
                </a:solidFill>
                <a:latin typeface="Times New Roman"/>
              </a:rPr>
              <a:t>“Many years ago, when our people were attacked and killed, our ancestors would go to the place where they lost people and capture women, men, and children to replace them. These captives…were adopted and married into the Mohawks. They and their offspring were, and still are, called the people of the Rotihshennakéhte” (Porter, 2008).</a:t>
            </a:r>
          </a:p>
          <a:p>
            <a:pPr marL="434341" lvl="1" indent="-217170" algn="l">
              <a:lnSpc>
                <a:spcPts val="4050"/>
              </a:lnSpc>
            </a:pPr>
            <a:endParaRPr lang="en-US" sz="3600" spc="27">
              <a:solidFill>
                <a:srgbClr val="7030A0"/>
              </a:solidFill>
              <a:latin typeface="Times New Roman"/>
            </a:endParaRPr>
          </a:p>
        </p:txBody>
      </p:sp>
      <p:sp>
        <p:nvSpPr>
          <p:cNvPr id="7" name="TextBox 7"/>
          <p:cNvSpPr txBox="1"/>
          <p:nvPr/>
        </p:nvSpPr>
        <p:spPr>
          <a:xfrm>
            <a:off x="5799127" y="1924258"/>
            <a:ext cx="8472891" cy="1072514"/>
          </a:xfrm>
          <a:prstGeom prst="rect">
            <a:avLst/>
          </a:prstGeom>
        </p:spPr>
        <p:txBody>
          <a:bodyPr lIns="0" tIns="0" rIns="0" bIns="0" rtlCol="0" anchor="t">
            <a:spAutoFit/>
          </a:bodyPr>
          <a:lstStyle/>
          <a:p>
            <a:pPr algn="ctr">
              <a:lnSpc>
                <a:spcPts val="7605"/>
              </a:lnSpc>
            </a:pPr>
            <a:r>
              <a:rPr lang="en-US" sz="6000">
                <a:solidFill>
                  <a:srgbClr val="000000"/>
                </a:solidFill>
                <a:latin typeface="Rockwell"/>
              </a:rPr>
              <a:t>Rotihshennakéhte  </a:t>
            </a:r>
          </a:p>
        </p:txBody>
      </p:sp>
      <p:sp>
        <p:nvSpPr>
          <p:cNvPr id="8" name="TextBox 8"/>
          <p:cNvSpPr txBox="1"/>
          <p:nvPr/>
        </p:nvSpPr>
        <p:spPr>
          <a:xfrm>
            <a:off x="6972860" y="2472897"/>
            <a:ext cx="5482487" cy="1535755"/>
          </a:xfrm>
          <a:prstGeom prst="rect">
            <a:avLst/>
          </a:prstGeom>
        </p:spPr>
        <p:txBody>
          <a:bodyPr lIns="0" tIns="0" rIns="0" bIns="0" rtlCol="0" anchor="t">
            <a:spAutoFit/>
          </a:bodyPr>
          <a:lstStyle/>
          <a:p>
            <a:pPr algn="ctr">
              <a:lnSpc>
                <a:spcPts val="9000"/>
              </a:lnSpc>
            </a:pPr>
            <a:r>
              <a:rPr lang="en-US" sz="3600">
                <a:solidFill>
                  <a:srgbClr val="C39B74"/>
                </a:solidFill>
                <a:latin typeface="Rockwell"/>
              </a:rPr>
              <a:t>They Carry the Name </a:t>
            </a:r>
          </a:p>
        </p:txBody>
      </p:sp>
      <p:sp>
        <p:nvSpPr>
          <p:cNvPr id="11" name="TextBox 8">
            <a:extLst>
              <a:ext uri="{FF2B5EF4-FFF2-40B4-BE49-F238E27FC236}">
                <a16:creationId xmlns:a16="http://schemas.microsoft.com/office/drawing/2014/main" id="{A7F87D33-5E71-AA06-E459-E185EDC40D00}"/>
              </a:ext>
            </a:extLst>
          </p:cNvPr>
          <p:cNvSpPr txBox="1"/>
          <p:nvPr/>
        </p:nvSpPr>
        <p:spPr>
          <a:xfrm>
            <a:off x="2438400" y="9672436"/>
            <a:ext cx="18288000" cy="269304"/>
          </a:xfrm>
          <a:prstGeom prst="rect">
            <a:avLst/>
          </a:prstGeom>
        </p:spPr>
        <p:txBody>
          <a:bodyPr wrap="square" lIns="0" tIns="0" rIns="0" bIns="0" rtlCol="0" anchor="t">
            <a:spAutoFit/>
          </a:bodyPr>
          <a:lstStyle/>
          <a:p>
            <a:pPr algn="l">
              <a:lnSpc>
                <a:spcPts val="2160"/>
              </a:lnSpc>
            </a:pPr>
            <a:r>
              <a:rPr lang="en-US" sz="1800" spc="16" dirty="0" err="1">
                <a:solidFill>
                  <a:srgbClr val="000000"/>
                </a:solidFill>
                <a:latin typeface="TT Rounds Condensed"/>
              </a:rPr>
              <a:t>ElbowLakeCentre.ca</a:t>
            </a:r>
            <a:r>
              <a:rPr lang="en-US" sz="1800" spc="16" dirty="0">
                <a:solidFill>
                  <a:srgbClr val="000000"/>
                </a:solidFill>
                <a:latin typeface="TT Rounds Condensed"/>
              </a:rPr>
              <a:t>		  			                                                                                     © Queen’s University Biological Station (QUBS), 2023</a:t>
            </a:r>
          </a:p>
        </p:txBody>
      </p:sp>
      <p:sp>
        <p:nvSpPr>
          <p:cNvPr id="12" name="Freeform 15">
            <a:extLst>
              <a:ext uri="{FF2B5EF4-FFF2-40B4-BE49-F238E27FC236}">
                <a16:creationId xmlns:a16="http://schemas.microsoft.com/office/drawing/2014/main" id="{D820ED61-6A95-131C-3357-1AC32CBFB67E}"/>
              </a:ext>
            </a:extLst>
          </p:cNvPr>
          <p:cNvSpPr/>
          <p:nvPr/>
        </p:nvSpPr>
        <p:spPr>
          <a:xfrm>
            <a:off x="2315521" y="-28575"/>
            <a:ext cx="14850003" cy="2282765"/>
          </a:xfrm>
          <a:custGeom>
            <a:avLst/>
            <a:gdLst/>
            <a:ahLst/>
            <a:cxnLst/>
            <a:rect l="l" t="t" r="r" b="b"/>
            <a:pathLst>
              <a:path w="14850003" h="1969898">
                <a:moveTo>
                  <a:pt x="0" y="0"/>
                </a:moveTo>
                <a:lnTo>
                  <a:pt x="14850003" y="0"/>
                </a:lnTo>
                <a:lnTo>
                  <a:pt x="14850003" y="1969898"/>
                </a:lnTo>
                <a:lnTo>
                  <a:pt x="0" y="1969898"/>
                </a:lnTo>
                <a:lnTo>
                  <a:pt x="0" y="0"/>
                </a:lnTo>
                <a:close/>
              </a:path>
            </a:pathLst>
          </a:custGeom>
          <a:blipFill>
            <a:blip r:embed="rId2"/>
            <a:stretch>
              <a:fillRect t="1145" b="5724"/>
            </a:stretch>
          </a:blipFill>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3FAF8-EE75-9314-4767-1BA925E1AEB4}"/>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3BB4456D-0D39-64AB-20F7-CDEF5DAC07C3}"/>
              </a:ext>
            </a:extLst>
          </p:cNvPr>
          <p:cNvSpPr/>
          <p:nvPr/>
        </p:nvSpPr>
        <p:spPr>
          <a:xfrm>
            <a:off x="1760330" y="2987853"/>
            <a:ext cx="14869095" cy="5552530"/>
          </a:xfrm>
          <a:custGeom>
            <a:avLst/>
            <a:gdLst/>
            <a:ahLst/>
            <a:cxnLst/>
            <a:rect l="l" t="t" r="r" b="b"/>
            <a:pathLst>
              <a:path w="7766167" h="4621802">
                <a:moveTo>
                  <a:pt x="0" y="0"/>
                </a:moveTo>
                <a:lnTo>
                  <a:pt x="7766167" y="0"/>
                </a:lnTo>
                <a:lnTo>
                  <a:pt x="7766167" y="4621802"/>
                </a:lnTo>
                <a:lnTo>
                  <a:pt x="0" y="46218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lIns="91440" tIns="45720" rIns="91440" bIns="45720" anchor="t"/>
          <a:lstStyle/>
          <a:p>
            <a:pPr rtl="0"/>
            <a:endParaRPr lang="en-US" dirty="0">
              <a:solidFill>
                <a:srgbClr val="444444"/>
              </a:solidFill>
              <a:latin typeface="Calibri"/>
              <a:ea typeface="Calibri"/>
              <a:cs typeface="Calibri"/>
            </a:endParaRPr>
          </a:p>
          <a:p>
            <a:pPr rtl="0"/>
            <a:r>
              <a:rPr lang="en-US" dirty="0">
                <a:solidFill>
                  <a:srgbClr val="444444"/>
                </a:solidFill>
                <a:latin typeface="Calibri"/>
                <a:ea typeface="Calibri"/>
                <a:cs typeface="Calibri"/>
              </a:rPr>
              <a:t>​</a:t>
            </a:r>
            <a:endParaRPr lang="en-US" sz="3200" dirty="0">
              <a:solidFill>
                <a:srgbClr val="444444"/>
              </a:solidFill>
              <a:latin typeface="Calibri"/>
              <a:ea typeface="Calibri"/>
              <a:cs typeface="Calibri"/>
            </a:endParaRPr>
          </a:p>
          <a:p>
            <a:pPr marL="285750" indent="-285750">
              <a:buFont typeface="Arial"/>
              <a:buChar char="•"/>
            </a:pPr>
            <a:r>
              <a:rPr lang="en-US" sz="3200" dirty="0">
                <a:latin typeface="Calibri"/>
                <a:ea typeface="Calibri"/>
                <a:cs typeface="Calibri"/>
              </a:rPr>
              <a:t>Discover the origins of the </a:t>
            </a:r>
            <a:r>
              <a:rPr lang="en-US" sz="3200" dirty="0" err="1">
                <a:latin typeface="Calibri"/>
                <a:ea typeface="Calibri"/>
                <a:cs typeface="Calibri"/>
              </a:rPr>
              <a:t>Rotinonhsión:ni</a:t>
            </a:r>
            <a:r>
              <a:rPr lang="en-US" sz="3200" dirty="0">
                <a:latin typeface="Calibri"/>
                <a:ea typeface="Calibri"/>
                <a:cs typeface="Calibri"/>
              </a:rPr>
              <a:t> clan system | Montréal </a:t>
            </a:r>
            <a:r>
              <a:rPr lang="en-US" sz="3200" dirty="0" err="1">
                <a:latin typeface="Calibri"/>
                <a:ea typeface="Calibri"/>
                <a:cs typeface="Calibri"/>
              </a:rPr>
              <a:t>centre</a:t>
            </a:r>
            <a:r>
              <a:rPr lang="en-US" sz="3200" dirty="0">
                <a:latin typeface="Calibri"/>
                <a:ea typeface="Calibri"/>
                <a:cs typeface="Calibri"/>
              </a:rPr>
              <a:t>-Ville (</a:t>
            </a:r>
            <a:r>
              <a:rPr lang="en-US" sz="3200" dirty="0" err="1">
                <a:latin typeface="Calibri"/>
                <a:ea typeface="Calibri"/>
                <a:cs typeface="Calibri"/>
              </a:rPr>
              <a:t>montrealcentreville.ca</a:t>
            </a:r>
            <a:r>
              <a:rPr lang="en-US" sz="3200" dirty="0">
                <a:latin typeface="Calibri"/>
                <a:ea typeface="Calibri"/>
                <a:cs typeface="Calibri"/>
              </a:rPr>
              <a:t>)</a:t>
            </a:r>
          </a:p>
          <a:p>
            <a:pPr marL="285750" indent="-285750">
              <a:buFont typeface="Arial"/>
              <a:buChar char="•"/>
            </a:pPr>
            <a:endParaRPr lang="en-US" dirty="0">
              <a:ea typeface="+mn-lt"/>
              <a:cs typeface="+mn-lt"/>
            </a:endParaRPr>
          </a:p>
          <a:p>
            <a:pPr marL="285750" indent="-285750">
              <a:buFont typeface="Arial"/>
              <a:buChar char="•"/>
            </a:pPr>
            <a:r>
              <a:rPr lang="en-US" sz="3200" dirty="0">
                <a:latin typeface="Calibri"/>
                <a:ea typeface="Calibri"/>
                <a:cs typeface="Calibri"/>
              </a:rPr>
              <a:t>Jacobs, B. (2015). Daughters, Sisters, Mothers &amp; Wives: An Anishinaabe Reader. Ontario Native Literacy Coalition.</a:t>
            </a:r>
          </a:p>
          <a:p>
            <a:pPr marL="285750" indent="-285750">
              <a:buFont typeface="Arial"/>
              <a:buChar char="•"/>
            </a:pPr>
            <a:endParaRPr lang="en-US" dirty="0">
              <a:latin typeface="Calibri"/>
              <a:ea typeface="Calibri"/>
              <a:cs typeface="Calibri"/>
            </a:endParaRPr>
          </a:p>
          <a:p>
            <a:pPr marL="285750" indent="-285750">
              <a:buFont typeface="Arial"/>
              <a:buChar char="•"/>
            </a:pPr>
            <a:r>
              <a:rPr lang="en-US" sz="3200" dirty="0">
                <a:latin typeface="Calibri"/>
                <a:ea typeface="Calibri"/>
                <a:cs typeface="Calibri"/>
              </a:rPr>
              <a:t>Porter, T. (2008). And Grandma Said-- Iroquois Teachings as passed down through the oral tradition. (L. Forrester, Ed.). Xlibris Corp.</a:t>
            </a:r>
          </a:p>
          <a:p>
            <a:pPr marL="285750" indent="-285750">
              <a:buFont typeface="Arial"/>
              <a:buChar char="•"/>
            </a:pPr>
            <a:endParaRPr lang="en-US" dirty="0">
              <a:cs typeface="Calibri"/>
            </a:endParaRPr>
          </a:p>
          <a:p>
            <a:pPr marL="285750" indent="-285750">
              <a:buFont typeface="Arial"/>
              <a:buChar char="•"/>
            </a:pPr>
            <a:r>
              <a:rPr lang="en-US" sz="3200" dirty="0">
                <a:cs typeface="Calibri"/>
                <a:hlinkClick r:id="rId5">
                  <a:extLst>
                    <a:ext uri="{A12FA001-AC4F-418D-AE19-62706E023703}">
                      <ahyp:hlinkClr xmlns:ahyp="http://schemas.microsoft.com/office/drawing/2018/hyperlinkcolor" val="tx"/>
                    </a:ext>
                  </a:extLst>
                </a:hlinkClick>
              </a:rPr>
              <a:t>https://www.haudenosauneeconfederacy.com/clan-system/</a:t>
            </a:r>
            <a:r>
              <a:rPr lang="en-US" sz="3200" dirty="0">
                <a:cs typeface="Calibri"/>
              </a:rPr>
              <a:t> </a:t>
            </a:r>
          </a:p>
          <a:p>
            <a:endParaRPr lang="en-US" sz="3200" dirty="0">
              <a:cs typeface="Calibri"/>
            </a:endParaRPr>
          </a:p>
          <a:p>
            <a:pPr marL="285750" indent="-285750">
              <a:buFont typeface="Arial"/>
              <a:buChar char="•"/>
            </a:pPr>
            <a:endParaRPr lang="en-US" dirty="0">
              <a:cs typeface="Calibri"/>
            </a:endParaRPr>
          </a:p>
        </p:txBody>
      </p:sp>
      <p:sp>
        <p:nvSpPr>
          <p:cNvPr id="10" name="TextBox 8">
            <a:extLst>
              <a:ext uri="{FF2B5EF4-FFF2-40B4-BE49-F238E27FC236}">
                <a16:creationId xmlns:a16="http://schemas.microsoft.com/office/drawing/2014/main" id="{FF902E99-FE5E-B369-69FF-082D356AD6DD}"/>
              </a:ext>
            </a:extLst>
          </p:cNvPr>
          <p:cNvSpPr txBox="1"/>
          <p:nvPr/>
        </p:nvSpPr>
        <p:spPr>
          <a:xfrm>
            <a:off x="609600" y="9639300"/>
            <a:ext cx="18288000" cy="269304"/>
          </a:xfrm>
          <a:prstGeom prst="rect">
            <a:avLst/>
          </a:prstGeom>
        </p:spPr>
        <p:txBody>
          <a:bodyPr wrap="square" lIns="0" tIns="0" rIns="0" bIns="0" rtlCol="0" anchor="t">
            <a:spAutoFit/>
          </a:bodyPr>
          <a:lstStyle/>
          <a:p>
            <a:pPr algn="l">
              <a:lnSpc>
                <a:spcPts val="2160"/>
              </a:lnSpc>
            </a:pPr>
            <a:r>
              <a:rPr lang="en-US" sz="1800" spc="16" err="1">
                <a:solidFill>
                  <a:srgbClr val="000000"/>
                </a:solidFill>
                <a:latin typeface="TT Rounds Condensed"/>
              </a:rPr>
              <a:t>ElbowLakeCentre.ca</a:t>
            </a:r>
            <a:r>
              <a:rPr lang="en-US" sz="1800" spc="16">
                <a:solidFill>
                  <a:srgbClr val="000000"/>
                </a:solidFill>
                <a:latin typeface="TT Rounds Condensed"/>
              </a:rPr>
              <a:t>		  				                                                                                     © Queen’s University Biological Station (QUBS), 2023</a:t>
            </a:r>
          </a:p>
        </p:txBody>
      </p:sp>
      <p:sp>
        <p:nvSpPr>
          <p:cNvPr id="11" name="Freeform 15">
            <a:extLst>
              <a:ext uri="{FF2B5EF4-FFF2-40B4-BE49-F238E27FC236}">
                <a16:creationId xmlns:a16="http://schemas.microsoft.com/office/drawing/2014/main" id="{9A087AE9-0C7E-2BE4-B30C-12CE83D04107}"/>
              </a:ext>
            </a:extLst>
          </p:cNvPr>
          <p:cNvSpPr/>
          <p:nvPr/>
        </p:nvSpPr>
        <p:spPr>
          <a:xfrm>
            <a:off x="2328598" y="155629"/>
            <a:ext cx="14850003" cy="2282765"/>
          </a:xfrm>
          <a:custGeom>
            <a:avLst/>
            <a:gdLst/>
            <a:ahLst/>
            <a:cxnLst/>
            <a:rect l="l" t="t" r="r" b="b"/>
            <a:pathLst>
              <a:path w="14850003" h="1969898">
                <a:moveTo>
                  <a:pt x="0" y="0"/>
                </a:moveTo>
                <a:lnTo>
                  <a:pt x="14850003" y="0"/>
                </a:lnTo>
                <a:lnTo>
                  <a:pt x="14850003" y="1969898"/>
                </a:lnTo>
                <a:lnTo>
                  <a:pt x="0" y="1969898"/>
                </a:lnTo>
                <a:lnTo>
                  <a:pt x="0" y="0"/>
                </a:lnTo>
                <a:close/>
              </a:path>
            </a:pathLst>
          </a:custGeom>
          <a:blipFill>
            <a:blip r:embed="rId6"/>
            <a:stretch>
              <a:fillRect t="1145" b="5724"/>
            </a:stretch>
          </a:blipFill>
        </p:spPr>
        <p:txBody>
          <a:bodyPr/>
          <a:lstStyle/>
          <a:p>
            <a:endParaRPr lang="en-US"/>
          </a:p>
        </p:txBody>
      </p:sp>
      <p:sp>
        <p:nvSpPr>
          <p:cNvPr id="8" name="TextBox 6">
            <a:extLst>
              <a:ext uri="{FF2B5EF4-FFF2-40B4-BE49-F238E27FC236}">
                <a16:creationId xmlns:a16="http://schemas.microsoft.com/office/drawing/2014/main" id="{8325C0A5-742A-54AD-FD21-98FB566D8BD9}"/>
              </a:ext>
            </a:extLst>
          </p:cNvPr>
          <p:cNvSpPr txBox="1"/>
          <p:nvPr/>
        </p:nvSpPr>
        <p:spPr>
          <a:xfrm>
            <a:off x="1400649" y="2005011"/>
            <a:ext cx="3108604" cy="984500"/>
          </a:xfrm>
          <a:prstGeom prst="rect">
            <a:avLst/>
          </a:prstGeom>
        </p:spPr>
        <p:txBody>
          <a:bodyPr wrap="square" lIns="0" tIns="0" rIns="0" bIns="0" rtlCol="0" anchor="t">
            <a:spAutoFit/>
          </a:bodyPr>
          <a:lstStyle/>
          <a:p>
            <a:pPr algn="ctr">
              <a:lnSpc>
                <a:spcPts val="9000"/>
              </a:lnSpc>
            </a:pPr>
            <a:r>
              <a:rPr lang="en-US" sz="3600">
                <a:solidFill>
                  <a:srgbClr val="C39B74"/>
                </a:solidFill>
                <a:latin typeface="Rockwell"/>
              </a:rPr>
              <a:t>References</a:t>
            </a:r>
            <a:endParaRPr lang="en-US"/>
          </a:p>
        </p:txBody>
      </p:sp>
    </p:spTree>
    <p:extLst>
      <p:ext uri="{BB962C8B-B14F-4D97-AF65-F5344CB8AC3E}">
        <p14:creationId xmlns:p14="http://schemas.microsoft.com/office/powerpoint/2010/main" val="1141566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3554"/>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7" b="-9290"/>
            </a:stretch>
          </a:blipFill>
        </p:spPr>
        <p:txBody>
          <a:bodyPr/>
          <a:lstStyle/>
          <a:p>
            <a:endParaRPr lang="en-US"/>
          </a:p>
        </p:txBody>
      </p:sp>
      <p:sp>
        <p:nvSpPr>
          <p:cNvPr id="3" name="TextBox 3"/>
          <p:cNvSpPr txBox="1"/>
          <p:nvPr/>
        </p:nvSpPr>
        <p:spPr>
          <a:xfrm>
            <a:off x="4116584" y="2585263"/>
            <a:ext cx="9376676" cy="1009227"/>
          </a:xfrm>
          <a:prstGeom prst="rect">
            <a:avLst/>
          </a:prstGeom>
        </p:spPr>
        <p:txBody>
          <a:bodyPr lIns="0" tIns="0" rIns="0" bIns="0" rtlCol="0" anchor="t">
            <a:spAutoFit/>
          </a:bodyPr>
          <a:lstStyle/>
          <a:p>
            <a:pPr algn="ctr">
              <a:lnSpc>
                <a:spcPts val="6978"/>
              </a:lnSpc>
            </a:pPr>
            <a:r>
              <a:rPr lang="en-US" sz="6000">
                <a:solidFill>
                  <a:srgbClr val="124D24"/>
                </a:solidFill>
                <a:latin typeface="Rockwell"/>
              </a:rPr>
              <a:t> Clan Systems</a:t>
            </a:r>
          </a:p>
        </p:txBody>
      </p:sp>
      <p:sp>
        <p:nvSpPr>
          <p:cNvPr id="4" name="TextBox 4"/>
          <p:cNvSpPr txBox="1"/>
          <p:nvPr/>
        </p:nvSpPr>
        <p:spPr>
          <a:xfrm>
            <a:off x="2623557" y="4133276"/>
            <a:ext cx="13040886" cy="1736053"/>
          </a:xfrm>
          <a:prstGeom prst="rect">
            <a:avLst/>
          </a:prstGeom>
        </p:spPr>
        <p:txBody>
          <a:bodyPr wrap="square" lIns="0" tIns="0" rIns="0" bIns="0" rtlCol="0" anchor="t">
            <a:spAutoFit/>
          </a:bodyPr>
          <a:lstStyle/>
          <a:p>
            <a:pPr algn="ctr">
              <a:lnSpc>
                <a:spcPts val="7200"/>
              </a:lnSpc>
            </a:pPr>
            <a:r>
              <a:rPr lang="en-US" sz="4000" dirty="0">
                <a:solidFill>
                  <a:srgbClr val="124D24"/>
                </a:solidFill>
                <a:latin typeface="Times New Roman"/>
              </a:rPr>
              <a:t>Within the Clan System, animals are teachers. Animals offer guidance to humans on how to conduct oneself in a good way.</a:t>
            </a:r>
          </a:p>
        </p:txBody>
      </p:sp>
      <p:sp>
        <p:nvSpPr>
          <p:cNvPr id="5" name="Freeform 5"/>
          <p:cNvSpPr/>
          <p:nvPr/>
        </p:nvSpPr>
        <p:spPr>
          <a:xfrm rot="7832990">
            <a:off x="-95752" y="-1948944"/>
            <a:ext cx="1811227" cy="5031188"/>
          </a:xfrm>
          <a:custGeom>
            <a:avLst/>
            <a:gdLst/>
            <a:ahLst/>
            <a:cxnLst/>
            <a:rect l="l" t="t" r="r" b="b"/>
            <a:pathLst>
              <a:path w="1811227" h="5031188">
                <a:moveTo>
                  <a:pt x="0" y="0"/>
                </a:moveTo>
                <a:lnTo>
                  <a:pt x="1811227" y="0"/>
                </a:lnTo>
                <a:lnTo>
                  <a:pt x="1811227" y="5031188"/>
                </a:lnTo>
                <a:lnTo>
                  <a:pt x="0" y="5031188"/>
                </a:lnTo>
                <a:lnTo>
                  <a:pt x="0" y="0"/>
                </a:lnTo>
                <a:close/>
              </a:path>
            </a:pathLst>
          </a:custGeom>
          <a:blipFill>
            <a:blip r:embed="rId4"/>
            <a:stretch>
              <a:fillRect r="-617"/>
            </a:stretch>
          </a:blipFill>
        </p:spPr>
        <p:txBody>
          <a:bodyPr/>
          <a:lstStyle/>
          <a:p>
            <a:endParaRPr lang="en-US"/>
          </a:p>
        </p:txBody>
      </p:sp>
      <p:sp>
        <p:nvSpPr>
          <p:cNvPr id="6" name="Freeform 6"/>
          <p:cNvSpPr/>
          <p:nvPr/>
        </p:nvSpPr>
        <p:spPr>
          <a:xfrm rot="-7473433">
            <a:off x="17532685" y="7287406"/>
            <a:ext cx="3371967" cy="5552640"/>
          </a:xfrm>
          <a:custGeom>
            <a:avLst/>
            <a:gdLst/>
            <a:ahLst/>
            <a:cxnLst/>
            <a:rect l="l" t="t" r="r" b="b"/>
            <a:pathLst>
              <a:path w="3371967" h="5552640">
                <a:moveTo>
                  <a:pt x="0" y="0"/>
                </a:moveTo>
                <a:lnTo>
                  <a:pt x="3371967" y="0"/>
                </a:lnTo>
                <a:lnTo>
                  <a:pt x="3371967" y="5552640"/>
                </a:lnTo>
                <a:lnTo>
                  <a:pt x="0" y="5552640"/>
                </a:lnTo>
                <a:lnTo>
                  <a:pt x="0" y="0"/>
                </a:lnTo>
                <a:close/>
              </a:path>
            </a:pathLst>
          </a:custGeom>
          <a:blipFill>
            <a:blip r:embed="rId5">
              <a:extLst>
                <a:ext uri="{96DAC541-7B7A-43D3-8B79-37D633B846F1}">
                  <asvg:svgBlip xmlns:asvg="http://schemas.microsoft.com/office/drawing/2016/SVG/main" r:embed="rId6"/>
                </a:ext>
              </a:extLst>
            </a:blip>
            <a:stretch>
              <a:fillRect b="-71"/>
            </a:stretch>
          </a:blipFill>
        </p:spPr>
        <p:txBody>
          <a:bodyPr/>
          <a:lstStyle/>
          <a:p>
            <a:endParaRPr lang="en-US"/>
          </a:p>
        </p:txBody>
      </p:sp>
      <p:sp>
        <p:nvSpPr>
          <p:cNvPr id="12" name="TextBox 8">
            <a:extLst>
              <a:ext uri="{FF2B5EF4-FFF2-40B4-BE49-F238E27FC236}">
                <a16:creationId xmlns:a16="http://schemas.microsoft.com/office/drawing/2014/main" id="{CCAEE5FF-4B09-3D79-8C42-37350B720896}"/>
              </a:ext>
            </a:extLst>
          </p:cNvPr>
          <p:cNvSpPr txBox="1"/>
          <p:nvPr/>
        </p:nvSpPr>
        <p:spPr>
          <a:xfrm>
            <a:off x="609600" y="9639300"/>
            <a:ext cx="18288000" cy="269304"/>
          </a:xfrm>
          <a:prstGeom prst="rect">
            <a:avLst/>
          </a:prstGeom>
        </p:spPr>
        <p:txBody>
          <a:bodyPr wrap="square" lIns="0" tIns="0" rIns="0" bIns="0" rtlCol="0" anchor="t">
            <a:spAutoFit/>
          </a:bodyPr>
          <a:lstStyle/>
          <a:p>
            <a:pPr algn="l">
              <a:lnSpc>
                <a:spcPts val="2160"/>
              </a:lnSpc>
            </a:pPr>
            <a:r>
              <a:rPr lang="en-US" sz="1800" spc="16" dirty="0" err="1">
                <a:solidFill>
                  <a:srgbClr val="000000"/>
                </a:solidFill>
                <a:latin typeface="TT Rounds Condensed"/>
              </a:rPr>
              <a:t>ElbowLakeCentre.ca</a:t>
            </a:r>
            <a:r>
              <a:rPr lang="en-US" sz="1800" spc="16" dirty="0">
                <a:solidFill>
                  <a:srgbClr val="000000"/>
                </a:solidFill>
                <a:latin typeface="TT Rounds Condensed"/>
              </a:rPr>
              <a:t>		  				                                                                                     © Queen’s University Biological Station (QUBS), 2023</a:t>
            </a:r>
          </a:p>
        </p:txBody>
      </p:sp>
      <p:sp>
        <p:nvSpPr>
          <p:cNvPr id="13" name="Freeform 15">
            <a:extLst>
              <a:ext uri="{FF2B5EF4-FFF2-40B4-BE49-F238E27FC236}">
                <a16:creationId xmlns:a16="http://schemas.microsoft.com/office/drawing/2014/main" id="{2E6F2E67-C641-EF32-CFCA-E467D5A66F60}"/>
              </a:ext>
            </a:extLst>
          </p:cNvPr>
          <p:cNvSpPr/>
          <p:nvPr/>
        </p:nvSpPr>
        <p:spPr>
          <a:xfrm>
            <a:off x="2315521" y="-28575"/>
            <a:ext cx="14850003" cy="2282765"/>
          </a:xfrm>
          <a:custGeom>
            <a:avLst/>
            <a:gdLst/>
            <a:ahLst/>
            <a:cxnLst/>
            <a:rect l="l" t="t" r="r" b="b"/>
            <a:pathLst>
              <a:path w="14850003" h="1969898">
                <a:moveTo>
                  <a:pt x="0" y="0"/>
                </a:moveTo>
                <a:lnTo>
                  <a:pt x="14850003" y="0"/>
                </a:lnTo>
                <a:lnTo>
                  <a:pt x="14850003" y="1969898"/>
                </a:lnTo>
                <a:lnTo>
                  <a:pt x="0" y="1969898"/>
                </a:lnTo>
                <a:lnTo>
                  <a:pt x="0" y="0"/>
                </a:lnTo>
                <a:close/>
              </a:path>
            </a:pathLst>
          </a:custGeom>
          <a:blipFill>
            <a:blip r:embed="rId7"/>
            <a:stretch>
              <a:fillRect t="1145" b="5724"/>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29166-EA1C-8052-19F2-6AED22F37CF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B921AD4-02A2-B7CC-0459-D6504549C0E1}"/>
              </a:ext>
            </a:extLst>
          </p:cNvPr>
          <p:cNvSpPr/>
          <p:nvPr/>
        </p:nvSpPr>
        <p:spPr>
          <a:xfrm>
            <a:off x="195943" y="2286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7" b="-9290"/>
            </a:stretch>
          </a:blipFill>
        </p:spPr>
        <p:txBody>
          <a:bodyPr/>
          <a:lstStyle/>
          <a:p>
            <a:endParaRPr lang="en-US"/>
          </a:p>
        </p:txBody>
      </p:sp>
      <p:sp>
        <p:nvSpPr>
          <p:cNvPr id="3" name="TextBox 3">
            <a:extLst>
              <a:ext uri="{FF2B5EF4-FFF2-40B4-BE49-F238E27FC236}">
                <a16:creationId xmlns:a16="http://schemas.microsoft.com/office/drawing/2014/main" id="{E56506D6-AFE5-47D3-5AA6-260549112D44}"/>
              </a:ext>
            </a:extLst>
          </p:cNvPr>
          <p:cNvSpPr txBox="1"/>
          <p:nvPr/>
        </p:nvSpPr>
        <p:spPr>
          <a:xfrm>
            <a:off x="575533" y="2857500"/>
            <a:ext cx="9620286" cy="6860340"/>
          </a:xfrm>
          <a:prstGeom prst="rect">
            <a:avLst/>
          </a:prstGeom>
        </p:spPr>
        <p:txBody>
          <a:bodyPr lIns="0" tIns="0" rIns="0" bIns="0" rtlCol="0" anchor="t">
            <a:spAutoFit/>
          </a:bodyPr>
          <a:lstStyle/>
          <a:p>
            <a:pPr marL="325755" lvl="1" indent="-162560">
              <a:lnSpc>
                <a:spcPts val="4530"/>
              </a:lnSpc>
              <a:buFont typeface="Arial"/>
              <a:buChar char="•"/>
            </a:pPr>
            <a:r>
              <a:rPr lang="en-US" sz="2700" dirty="0">
                <a:solidFill>
                  <a:srgbClr val="124D24"/>
                </a:solidFill>
                <a:latin typeface="Open Sauce"/>
              </a:rPr>
              <a:t>Descriptions of Anishinaabe Clans can be found in </a:t>
            </a:r>
            <a:r>
              <a:rPr lang="en-US" sz="2700" b="1" i="1" dirty="0">
                <a:solidFill>
                  <a:srgbClr val="124D24"/>
                </a:solidFill>
                <a:latin typeface="Open Sauce"/>
              </a:rPr>
              <a:t>Daughters, Sisters, Mothers and Wives An Anishinaabe Reader</a:t>
            </a:r>
            <a:endParaRPr lang="en-US" sz="2700" b="1" dirty="0">
              <a:solidFill>
                <a:srgbClr val="124D24"/>
              </a:solidFill>
              <a:latin typeface="Open Sauce"/>
            </a:endParaRPr>
          </a:p>
          <a:p>
            <a:pPr marL="163195" lvl="1">
              <a:lnSpc>
                <a:spcPts val="4530"/>
              </a:lnSpc>
            </a:pPr>
            <a:endParaRPr lang="en-US" sz="2700" i="1" dirty="0">
              <a:solidFill>
                <a:srgbClr val="124D24"/>
              </a:solidFill>
              <a:latin typeface="Open Sauce"/>
            </a:endParaRPr>
          </a:p>
          <a:p>
            <a:pPr marL="325755" lvl="1" indent="-162560">
              <a:lnSpc>
                <a:spcPts val="4530"/>
              </a:lnSpc>
              <a:buFont typeface="Arial"/>
              <a:buChar char="•"/>
            </a:pPr>
            <a:r>
              <a:rPr lang="en-US" sz="2700" dirty="0">
                <a:solidFill>
                  <a:srgbClr val="124D24"/>
                </a:solidFill>
                <a:latin typeface="Open Sauce"/>
              </a:rPr>
              <a:t>Author </a:t>
            </a:r>
            <a:r>
              <a:rPr lang="en-US" sz="2700" dirty="0" err="1">
                <a:solidFill>
                  <a:srgbClr val="124D24"/>
                </a:solidFill>
                <a:latin typeface="Open Sauce"/>
              </a:rPr>
              <a:t>Brennor</a:t>
            </a:r>
            <a:r>
              <a:rPr lang="en-US" sz="2700" dirty="0">
                <a:solidFill>
                  <a:srgbClr val="124D24"/>
                </a:solidFill>
                <a:latin typeface="Open Sauce"/>
              </a:rPr>
              <a:t> Jacobs, Turtle Clan of the Oneida Nation, has compiled these descriptions from Anishinaabe Knowledge Holders. </a:t>
            </a:r>
          </a:p>
          <a:p>
            <a:pPr marL="325755" lvl="1" indent="-162560">
              <a:lnSpc>
                <a:spcPts val="4530"/>
              </a:lnSpc>
              <a:buFont typeface="Arial"/>
              <a:buChar char="•"/>
            </a:pPr>
            <a:endParaRPr lang="en-US" sz="2700" dirty="0">
              <a:solidFill>
                <a:srgbClr val="124D24"/>
              </a:solidFill>
              <a:latin typeface="Open Sauce"/>
            </a:endParaRPr>
          </a:p>
          <a:p>
            <a:pPr marL="325755" lvl="1" indent="-162560">
              <a:lnSpc>
                <a:spcPts val="4530"/>
              </a:lnSpc>
              <a:buFont typeface="Arial"/>
              <a:buChar char="•"/>
            </a:pPr>
            <a:r>
              <a:rPr lang="en-US" sz="2700" dirty="0">
                <a:solidFill>
                  <a:srgbClr val="124D24"/>
                </a:solidFill>
                <a:latin typeface="Open Sauce"/>
              </a:rPr>
              <a:t>Translated by Amanda Aikens (Ojibwa-Potawatomi of the Midewiwin Lodge), </a:t>
            </a:r>
            <a:r>
              <a:rPr lang="en-US" sz="2700" dirty="0" err="1">
                <a:solidFill>
                  <a:srgbClr val="124D24"/>
                </a:solidFill>
                <a:latin typeface="Open Sauce"/>
              </a:rPr>
              <a:t>Wahbzii</a:t>
            </a:r>
            <a:r>
              <a:rPr lang="en-US" sz="2700" dirty="0">
                <a:solidFill>
                  <a:srgbClr val="124D24"/>
                </a:solidFill>
                <a:latin typeface="Open Sauce"/>
              </a:rPr>
              <a:t> </a:t>
            </a:r>
            <a:r>
              <a:rPr lang="en-US" sz="2700" dirty="0" err="1">
                <a:solidFill>
                  <a:srgbClr val="124D24"/>
                </a:solidFill>
                <a:latin typeface="Open Sauce"/>
              </a:rPr>
              <a:t>Shognosh</a:t>
            </a:r>
            <a:r>
              <a:rPr lang="en-US" sz="2700" dirty="0">
                <a:solidFill>
                  <a:srgbClr val="124D24"/>
                </a:solidFill>
                <a:latin typeface="Open Sauce"/>
              </a:rPr>
              <a:t>-Myers (Ojibwa-Potawatomi Bear Clan), Kyla Stonefish (Ojibwa-Potawatomi Sucker Fish Clan)</a:t>
            </a:r>
          </a:p>
        </p:txBody>
      </p:sp>
      <p:sp>
        <p:nvSpPr>
          <p:cNvPr id="4" name="TextBox 4">
            <a:extLst>
              <a:ext uri="{FF2B5EF4-FFF2-40B4-BE49-F238E27FC236}">
                <a16:creationId xmlns:a16="http://schemas.microsoft.com/office/drawing/2014/main" id="{1A3D6335-4FDF-87A2-4391-20DC53C8B689}"/>
              </a:ext>
            </a:extLst>
          </p:cNvPr>
          <p:cNvSpPr txBox="1"/>
          <p:nvPr/>
        </p:nvSpPr>
        <p:spPr>
          <a:xfrm>
            <a:off x="575533" y="2102003"/>
            <a:ext cx="17136934" cy="820738"/>
          </a:xfrm>
          <a:prstGeom prst="rect">
            <a:avLst/>
          </a:prstGeom>
        </p:spPr>
        <p:txBody>
          <a:bodyPr lIns="0" tIns="0" rIns="0" bIns="0" rtlCol="0" anchor="t">
            <a:spAutoFit/>
          </a:bodyPr>
          <a:lstStyle/>
          <a:p>
            <a:pPr algn="ctr">
              <a:lnSpc>
                <a:spcPts val="6360"/>
              </a:lnSpc>
            </a:pPr>
            <a:r>
              <a:rPr lang="en-US" sz="6000">
                <a:solidFill>
                  <a:srgbClr val="000000"/>
                </a:solidFill>
                <a:latin typeface="Rockwell"/>
              </a:rPr>
              <a:t>Anishinaabe Clan System</a:t>
            </a:r>
          </a:p>
        </p:txBody>
      </p:sp>
      <p:sp>
        <p:nvSpPr>
          <p:cNvPr id="6" name="Freeform 6">
            <a:extLst>
              <a:ext uri="{FF2B5EF4-FFF2-40B4-BE49-F238E27FC236}">
                <a16:creationId xmlns:a16="http://schemas.microsoft.com/office/drawing/2014/main" id="{9D3814AF-1F22-9B73-D5AE-4A3863310F25}"/>
              </a:ext>
            </a:extLst>
          </p:cNvPr>
          <p:cNvSpPr/>
          <p:nvPr/>
        </p:nvSpPr>
        <p:spPr>
          <a:xfrm rot="5400000">
            <a:off x="-271641" y="8961727"/>
            <a:ext cx="1414145" cy="1591863"/>
          </a:xfrm>
          <a:custGeom>
            <a:avLst/>
            <a:gdLst/>
            <a:ahLst/>
            <a:cxnLst/>
            <a:rect l="l" t="t" r="r" b="b"/>
            <a:pathLst>
              <a:path w="1414145" h="1591863">
                <a:moveTo>
                  <a:pt x="0" y="0"/>
                </a:moveTo>
                <a:lnTo>
                  <a:pt x="1414145" y="0"/>
                </a:lnTo>
                <a:lnTo>
                  <a:pt x="1414145" y="1591863"/>
                </a:lnTo>
                <a:lnTo>
                  <a:pt x="0" y="1591863"/>
                </a:lnTo>
                <a:lnTo>
                  <a:pt x="0" y="0"/>
                </a:lnTo>
                <a:close/>
              </a:path>
            </a:pathLst>
          </a:custGeom>
          <a:blipFill>
            <a:blip r:embed="rId4">
              <a:extLst>
                <a:ext uri="{96DAC541-7B7A-43D3-8B79-37D633B846F1}">
                  <asvg:svgBlip xmlns:asvg="http://schemas.microsoft.com/office/drawing/2016/SVG/main" r:embed="rId5"/>
                </a:ext>
              </a:extLst>
            </a:blip>
            <a:stretch>
              <a:fillRect r="-100290" b="-192568"/>
            </a:stretch>
          </a:blipFill>
        </p:spPr>
        <p:txBody>
          <a:bodyPr/>
          <a:lstStyle/>
          <a:p>
            <a:endParaRPr lang="en-US"/>
          </a:p>
        </p:txBody>
      </p:sp>
      <p:sp>
        <p:nvSpPr>
          <p:cNvPr id="7" name="Freeform 7">
            <a:extLst>
              <a:ext uri="{FF2B5EF4-FFF2-40B4-BE49-F238E27FC236}">
                <a16:creationId xmlns:a16="http://schemas.microsoft.com/office/drawing/2014/main" id="{D76D79EE-6211-BC3E-4A6D-63B94B048D45}"/>
              </a:ext>
            </a:extLst>
          </p:cNvPr>
          <p:cNvSpPr/>
          <p:nvPr/>
        </p:nvSpPr>
        <p:spPr>
          <a:xfrm rot="10800000">
            <a:off x="10311000" y="3032373"/>
            <a:ext cx="7734742" cy="6888573"/>
          </a:xfrm>
          <a:custGeom>
            <a:avLst/>
            <a:gdLst/>
            <a:ahLst/>
            <a:cxnLst/>
            <a:rect l="l" t="t" r="r" b="b"/>
            <a:pathLst>
              <a:path w="7702085" h="6398716">
                <a:moveTo>
                  <a:pt x="0" y="0"/>
                </a:moveTo>
                <a:lnTo>
                  <a:pt x="7702085" y="0"/>
                </a:lnTo>
                <a:lnTo>
                  <a:pt x="7702085" y="6398716"/>
                </a:lnTo>
                <a:lnTo>
                  <a:pt x="0" y="6398716"/>
                </a:lnTo>
                <a:lnTo>
                  <a:pt x="0" y="0"/>
                </a:lnTo>
                <a:close/>
              </a:path>
            </a:pathLst>
          </a:custGeom>
          <a:blipFill>
            <a:blip r:embed="rId6"/>
            <a:stretch>
              <a:fillRect l="-76308" t="-1003" r="-45229" b="-32150"/>
            </a:stretch>
          </a:blipFill>
        </p:spPr>
        <p:txBody>
          <a:bodyPr/>
          <a:lstStyle/>
          <a:p>
            <a:endParaRPr lang="en-US"/>
          </a:p>
        </p:txBody>
      </p:sp>
      <p:sp>
        <p:nvSpPr>
          <p:cNvPr id="12" name="Freeform 12">
            <a:extLst>
              <a:ext uri="{FF2B5EF4-FFF2-40B4-BE49-F238E27FC236}">
                <a16:creationId xmlns:a16="http://schemas.microsoft.com/office/drawing/2014/main" id="{438B3284-5E8F-7FE7-9042-EBE5FCEC00A4}"/>
              </a:ext>
            </a:extLst>
          </p:cNvPr>
          <p:cNvSpPr/>
          <p:nvPr/>
        </p:nvSpPr>
        <p:spPr>
          <a:xfrm rot="9853299">
            <a:off x="16221915" y="8739829"/>
            <a:ext cx="6003002" cy="2150052"/>
          </a:xfrm>
          <a:custGeom>
            <a:avLst/>
            <a:gdLst/>
            <a:ahLst/>
            <a:cxnLst/>
            <a:rect l="l" t="t" r="r" b="b"/>
            <a:pathLst>
              <a:path w="6003002" h="2150052">
                <a:moveTo>
                  <a:pt x="0" y="0"/>
                </a:moveTo>
                <a:lnTo>
                  <a:pt x="6003002" y="0"/>
                </a:lnTo>
                <a:lnTo>
                  <a:pt x="6003002" y="2150052"/>
                </a:lnTo>
                <a:lnTo>
                  <a:pt x="0" y="2150052"/>
                </a:lnTo>
                <a:lnTo>
                  <a:pt x="0" y="0"/>
                </a:lnTo>
                <a:close/>
              </a:path>
            </a:pathLst>
          </a:custGeom>
          <a:blipFill>
            <a:blip r:embed="rId7"/>
            <a:stretch>
              <a:fillRect l="-84976" t="-113068" r="-26618" b="-11"/>
            </a:stretch>
          </a:blipFill>
        </p:spPr>
        <p:txBody>
          <a:bodyPr/>
          <a:lstStyle/>
          <a:p>
            <a:endParaRPr lang="en-US"/>
          </a:p>
        </p:txBody>
      </p:sp>
      <p:sp>
        <p:nvSpPr>
          <p:cNvPr id="15" name="TextBox 8">
            <a:extLst>
              <a:ext uri="{FF2B5EF4-FFF2-40B4-BE49-F238E27FC236}">
                <a16:creationId xmlns:a16="http://schemas.microsoft.com/office/drawing/2014/main" id="{E16CE6D3-3CCA-DF2C-DBC2-752312B061C3}"/>
              </a:ext>
            </a:extLst>
          </p:cNvPr>
          <p:cNvSpPr txBox="1"/>
          <p:nvPr/>
        </p:nvSpPr>
        <p:spPr>
          <a:xfrm>
            <a:off x="658586" y="9818914"/>
            <a:ext cx="18288000" cy="269304"/>
          </a:xfrm>
          <a:prstGeom prst="rect">
            <a:avLst/>
          </a:prstGeom>
        </p:spPr>
        <p:txBody>
          <a:bodyPr wrap="square" lIns="0" tIns="0" rIns="0" bIns="0" rtlCol="0" anchor="t">
            <a:spAutoFit/>
          </a:bodyPr>
          <a:lstStyle/>
          <a:p>
            <a:pPr algn="l">
              <a:lnSpc>
                <a:spcPts val="2160"/>
              </a:lnSpc>
            </a:pPr>
            <a:r>
              <a:rPr lang="en-US" sz="1800" spc="16" err="1">
                <a:solidFill>
                  <a:srgbClr val="000000"/>
                </a:solidFill>
                <a:latin typeface="TT Rounds Condensed"/>
              </a:rPr>
              <a:t>ElbowLakeCentre.ca</a:t>
            </a:r>
            <a:r>
              <a:rPr lang="en-US" sz="1800" spc="16">
                <a:solidFill>
                  <a:srgbClr val="000000"/>
                </a:solidFill>
                <a:latin typeface="TT Rounds Condensed"/>
              </a:rPr>
              <a:t>		  				                                                                                     © Queen’s University Biological Station (QUBS), 2023</a:t>
            </a:r>
          </a:p>
        </p:txBody>
      </p:sp>
      <p:sp>
        <p:nvSpPr>
          <p:cNvPr id="16" name="Freeform 15">
            <a:extLst>
              <a:ext uri="{FF2B5EF4-FFF2-40B4-BE49-F238E27FC236}">
                <a16:creationId xmlns:a16="http://schemas.microsoft.com/office/drawing/2014/main" id="{D069AE6D-BE55-D4EC-33DB-36A60FC34281}"/>
              </a:ext>
            </a:extLst>
          </p:cNvPr>
          <p:cNvSpPr/>
          <p:nvPr/>
        </p:nvSpPr>
        <p:spPr>
          <a:xfrm>
            <a:off x="2315521" y="-28575"/>
            <a:ext cx="14850003" cy="2282765"/>
          </a:xfrm>
          <a:custGeom>
            <a:avLst/>
            <a:gdLst/>
            <a:ahLst/>
            <a:cxnLst/>
            <a:rect l="l" t="t" r="r" b="b"/>
            <a:pathLst>
              <a:path w="14850003" h="1969898">
                <a:moveTo>
                  <a:pt x="0" y="0"/>
                </a:moveTo>
                <a:lnTo>
                  <a:pt x="14850003" y="0"/>
                </a:lnTo>
                <a:lnTo>
                  <a:pt x="14850003" y="1969898"/>
                </a:lnTo>
                <a:lnTo>
                  <a:pt x="0" y="1969898"/>
                </a:lnTo>
                <a:lnTo>
                  <a:pt x="0" y="0"/>
                </a:lnTo>
                <a:close/>
              </a:path>
            </a:pathLst>
          </a:custGeom>
          <a:blipFill>
            <a:blip r:embed="rId8"/>
            <a:stretch>
              <a:fillRect t="1145" b="5724"/>
            </a:stretch>
          </a:blipFill>
        </p:spPr>
        <p:txBody>
          <a:bodyPr/>
          <a:lstStyle/>
          <a:p>
            <a:endParaRPr lang="en-US"/>
          </a:p>
        </p:txBody>
      </p:sp>
      <p:sp>
        <p:nvSpPr>
          <p:cNvPr id="13" name="TextBox 12">
            <a:extLst>
              <a:ext uri="{FF2B5EF4-FFF2-40B4-BE49-F238E27FC236}">
                <a16:creationId xmlns:a16="http://schemas.microsoft.com/office/drawing/2014/main" id="{C4A09460-482A-8A50-8BE0-5C6D950CD707}"/>
              </a:ext>
            </a:extLst>
          </p:cNvPr>
          <p:cNvSpPr txBox="1"/>
          <p:nvPr/>
        </p:nvSpPr>
        <p:spPr>
          <a:xfrm>
            <a:off x="10580914" y="7135586"/>
            <a:ext cx="3380013"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err="1">
                <a:latin typeface="Times New Roman Bold"/>
                <a:cs typeface="Calibri"/>
              </a:rPr>
              <a:t>Brennor</a:t>
            </a:r>
            <a:r>
              <a:rPr lang="en-US" sz="2000">
                <a:latin typeface="Times New Roman Bold"/>
                <a:cs typeface="Calibri"/>
              </a:rPr>
              <a:t> Jacobs, Turtle Clan of the Oneida Nation, Communications Major at Brock University, Ontario Native Literacy Coalition </a:t>
            </a:r>
          </a:p>
        </p:txBody>
      </p:sp>
      <p:pic>
        <p:nvPicPr>
          <p:cNvPr id="14" name="Picture 13" descr="A cover of a book&#10;&#10;Description automatically generated">
            <a:extLst>
              <a:ext uri="{FF2B5EF4-FFF2-40B4-BE49-F238E27FC236}">
                <a16:creationId xmlns:a16="http://schemas.microsoft.com/office/drawing/2014/main" id="{C9E16161-176A-4C99-490F-45D0D7E29D83}"/>
              </a:ext>
            </a:extLst>
          </p:cNvPr>
          <p:cNvPicPr>
            <a:picLocks noChangeAspect="1"/>
          </p:cNvPicPr>
          <p:nvPr/>
        </p:nvPicPr>
        <p:blipFill>
          <a:blip r:embed="rId9"/>
          <a:stretch>
            <a:fillRect/>
          </a:stretch>
        </p:blipFill>
        <p:spPr>
          <a:xfrm>
            <a:off x="13956425" y="3192236"/>
            <a:ext cx="3895207" cy="5878286"/>
          </a:xfrm>
          <a:prstGeom prst="rect">
            <a:avLst/>
          </a:prstGeom>
        </p:spPr>
      </p:pic>
      <p:pic>
        <p:nvPicPr>
          <p:cNvPr id="17" name="Picture 16" descr="A person smiling for the camera&#10;&#10;Description automatically generated">
            <a:extLst>
              <a:ext uri="{FF2B5EF4-FFF2-40B4-BE49-F238E27FC236}">
                <a16:creationId xmlns:a16="http://schemas.microsoft.com/office/drawing/2014/main" id="{5F7A54F0-6CDF-C334-E33B-CD450C7E685B}"/>
              </a:ext>
            </a:extLst>
          </p:cNvPr>
          <p:cNvPicPr>
            <a:picLocks noChangeAspect="1"/>
          </p:cNvPicPr>
          <p:nvPr/>
        </p:nvPicPr>
        <p:blipFill>
          <a:blip r:embed="rId10"/>
          <a:stretch>
            <a:fillRect/>
          </a:stretch>
        </p:blipFill>
        <p:spPr>
          <a:xfrm>
            <a:off x="10982325" y="3524249"/>
            <a:ext cx="2168978" cy="3614057"/>
          </a:xfrm>
          <a:prstGeom prst="rect">
            <a:avLst/>
          </a:prstGeom>
        </p:spPr>
      </p:pic>
    </p:spTree>
    <p:extLst>
      <p:ext uri="{BB962C8B-B14F-4D97-AF65-F5344CB8AC3E}">
        <p14:creationId xmlns:p14="http://schemas.microsoft.com/office/powerpoint/2010/main" val="3780514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78F0732-71E8-5629-6BAD-ABE242D3128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F50F96E-07D7-B2F2-1F2D-6741144AF73B}"/>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7" b="-9290"/>
            </a:stretch>
          </a:blipFill>
        </p:spPr>
        <p:txBody>
          <a:bodyPr/>
          <a:lstStyle/>
          <a:p>
            <a:endParaRPr lang="en-US"/>
          </a:p>
        </p:txBody>
      </p:sp>
      <p:sp>
        <p:nvSpPr>
          <p:cNvPr id="6" name="Freeform 6">
            <a:extLst>
              <a:ext uri="{FF2B5EF4-FFF2-40B4-BE49-F238E27FC236}">
                <a16:creationId xmlns:a16="http://schemas.microsoft.com/office/drawing/2014/main" id="{CC9345EE-D02E-C2E2-26CC-B14E493ABD38}"/>
              </a:ext>
            </a:extLst>
          </p:cNvPr>
          <p:cNvSpPr/>
          <p:nvPr/>
        </p:nvSpPr>
        <p:spPr>
          <a:xfrm rot="5400000">
            <a:off x="-271641" y="8961727"/>
            <a:ext cx="1414145" cy="1591863"/>
          </a:xfrm>
          <a:custGeom>
            <a:avLst/>
            <a:gdLst/>
            <a:ahLst/>
            <a:cxnLst/>
            <a:rect l="l" t="t" r="r" b="b"/>
            <a:pathLst>
              <a:path w="1414145" h="1591863">
                <a:moveTo>
                  <a:pt x="0" y="0"/>
                </a:moveTo>
                <a:lnTo>
                  <a:pt x="1414145" y="0"/>
                </a:lnTo>
                <a:lnTo>
                  <a:pt x="1414145" y="1591863"/>
                </a:lnTo>
                <a:lnTo>
                  <a:pt x="0" y="1591863"/>
                </a:lnTo>
                <a:lnTo>
                  <a:pt x="0" y="0"/>
                </a:lnTo>
                <a:close/>
              </a:path>
            </a:pathLst>
          </a:custGeom>
          <a:blipFill>
            <a:blip r:embed="rId4">
              <a:extLst>
                <a:ext uri="{96DAC541-7B7A-43D3-8B79-37D633B846F1}">
                  <asvg:svgBlip xmlns:asvg="http://schemas.microsoft.com/office/drawing/2016/SVG/main" r:embed="rId5"/>
                </a:ext>
              </a:extLst>
            </a:blip>
            <a:stretch>
              <a:fillRect r="-100290" b="-192568"/>
            </a:stretch>
          </a:blipFill>
        </p:spPr>
        <p:txBody>
          <a:bodyPr/>
          <a:lstStyle/>
          <a:p>
            <a:endParaRPr lang="en-US"/>
          </a:p>
        </p:txBody>
      </p:sp>
      <p:sp>
        <p:nvSpPr>
          <p:cNvPr id="12" name="Freeform 12">
            <a:extLst>
              <a:ext uri="{FF2B5EF4-FFF2-40B4-BE49-F238E27FC236}">
                <a16:creationId xmlns:a16="http://schemas.microsoft.com/office/drawing/2014/main" id="{DF48B5C7-95EC-8738-3E5E-7A0A975DA103}"/>
              </a:ext>
            </a:extLst>
          </p:cNvPr>
          <p:cNvSpPr/>
          <p:nvPr/>
        </p:nvSpPr>
        <p:spPr>
          <a:xfrm rot="9853299">
            <a:off x="16221915" y="8739829"/>
            <a:ext cx="6003002" cy="2150052"/>
          </a:xfrm>
          <a:custGeom>
            <a:avLst/>
            <a:gdLst/>
            <a:ahLst/>
            <a:cxnLst/>
            <a:rect l="l" t="t" r="r" b="b"/>
            <a:pathLst>
              <a:path w="6003002" h="2150052">
                <a:moveTo>
                  <a:pt x="0" y="0"/>
                </a:moveTo>
                <a:lnTo>
                  <a:pt x="6003002" y="0"/>
                </a:lnTo>
                <a:lnTo>
                  <a:pt x="6003002" y="2150052"/>
                </a:lnTo>
                <a:lnTo>
                  <a:pt x="0" y="2150052"/>
                </a:lnTo>
                <a:lnTo>
                  <a:pt x="0" y="0"/>
                </a:lnTo>
                <a:close/>
              </a:path>
            </a:pathLst>
          </a:custGeom>
          <a:blipFill>
            <a:blip r:embed="rId6"/>
            <a:stretch>
              <a:fillRect l="-84976" t="-113068" r="-26618" b="-11"/>
            </a:stretch>
          </a:blipFill>
        </p:spPr>
        <p:txBody>
          <a:bodyPr/>
          <a:lstStyle/>
          <a:p>
            <a:endParaRPr lang="en-US"/>
          </a:p>
        </p:txBody>
      </p:sp>
      <p:sp>
        <p:nvSpPr>
          <p:cNvPr id="15" name="TextBox 8">
            <a:extLst>
              <a:ext uri="{FF2B5EF4-FFF2-40B4-BE49-F238E27FC236}">
                <a16:creationId xmlns:a16="http://schemas.microsoft.com/office/drawing/2014/main" id="{99793B36-E1CC-331F-887C-D87C6BF7813A}"/>
              </a:ext>
            </a:extLst>
          </p:cNvPr>
          <p:cNvSpPr txBox="1"/>
          <p:nvPr/>
        </p:nvSpPr>
        <p:spPr>
          <a:xfrm>
            <a:off x="609600" y="9639300"/>
            <a:ext cx="18288000" cy="269304"/>
          </a:xfrm>
          <a:prstGeom prst="rect">
            <a:avLst/>
          </a:prstGeom>
        </p:spPr>
        <p:txBody>
          <a:bodyPr wrap="square" lIns="0" tIns="0" rIns="0" bIns="0" rtlCol="0" anchor="t">
            <a:spAutoFit/>
          </a:bodyPr>
          <a:lstStyle/>
          <a:p>
            <a:pPr algn="l">
              <a:lnSpc>
                <a:spcPts val="2160"/>
              </a:lnSpc>
            </a:pPr>
            <a:r>
              <a:rPr lang="en-US" sz="1800" spc="16" err="1">
                <a:solidFill>
                  <a:srgbClr val="000000"/>
                </a:solidFill>
                <a:latin typeface="TT Rounds Condensed"/>
              </a:rPr>
              <a:t>ElbowLakeCentre.ca</a:t>
            </a:r>
            <a:r>
              <a:rPr lang="en-US" sz="1800" spc="16">
                <a:solidFill>
                  <a:srgbClr val="000000"/>
                </a:solidFill>
                <a:latin typeface="TT Rounds Condensed"/>
              </a:rPr>
              <a:t>		  				                                                                                     © Queen’s University Biological Station (QUBS), 2023</a:t>
            </a:r>
          </a:p>
        </p:txBody>
      </p:sp>
      <p:sp>
        <p:nvSpPr>
          <p:cNvPr id="16" name="Freeform 15">
            <a:extLst>
              <a:ext uri="{FF2B5EF4-FFF2-40B4-BE49-F238E27FC236}">
                <a16:creationId xmlns:a16="http://schemas.microsoft.com/office/drawing/2014/main" id="{DDCA7FFF-A904-CE05-CE89-4B9F9CDF14B5}"/>
              </a:ext>
            </a:extLst>
          </p:cNvPr>
          <p:cNvSpPr/>
          <p:nvPr/>
        </p:nvSpPr>
        <p:spPr>
          <a:xfrm>
            <a:off x="2005278" y="-110218"/>
            <a:ext cx="14850003" cy="2282765"/>
          </a:xfrm>
          <a:custGeom>
            <a:avLst/>
            <a:gdLst/>
            <a:ahLst/>
            <a:cxnLst/>
            <a:rect l="l" t="t" r="r" b="b"/>
            <a:pathLst>
              <a:path w="14850003" h="1969898">
                <a:moveTo>
                  <a:pt x="0" y="0"/>
                </a:moveTo>
                <a:lnTo>
                  <a:pt x="14850003" y="0"/>
                </a:lnTo>
                <a:lnTo>
                  <a:pt x="14850003" y="1969898"/>
                </a:lnTo>
                <a:lnTo>
                  <a:pt x="0" y="1969898"/>
                </a:lnTo>
                <a:lnTo>
                  <a:pt x="0" y="0"/>
                </a:lnTo>
                <a:close/>
              </a:path>
            </a:pathLst>
          </a:custGeom>
          <a:blipFill>
            <a:blip r:embed="rId7"/>
            <a:stretch>
              <a:fillRect t="1145" b="5724"/>
            </a:stretch>
          </a:blipFill>
        </p:spPr>
        <p:txBody>
          <a:bodyPr/>
          <a:lstStyle/>
          <a:p>
            <a:endParaRPr lang="en-US"/>
          </a:p>
        </p:txBody>
      </p:sp>
      <p:sp>
        <p:nvSpPr>
          <p:cNvPr id="14" name="TextBox 8">
            <a:extLst>
              <a:ext uri="{FF2B5EF4-FFF2-40B4-BE49-F238E27FC236}">
                <a16:creationId xmlns:a16="http://schemas.microsoft.com/office/drawing/2014/main" id="{BA4B6E67-FEB7-A791-3870-884856326AF6}"/>
              </a:ext>
            </a:extLst>
          </p:cNvPr>
          <p:cNvSpPr txBox="1"/>
          <p:nvPr/>
        </p:nvSpPr>
        <p:spPr>
          <a:xfrm>
            <a:off x="2387018" y="2183288"/>
            <a:ext cx="13645593" cy="949106"/>
          </a:xfrm>
          <a:prstGeom prst="rect">
            <a:avLst/>
          </a:prstGeom>
        </p:spPr>
        <p:txBody>
          <a:bodyPr wrap="square" lIns="0" tIns="0" rIns="0" bIns="0" rtlCol="0" anchor="t">
            <a:spAutoFit/>
          </a:bodyPr>
          <a:lstStyle/>
          <a:p>
            <a:pPr algn="ctr">
              <a:lnSpc>
                <a:spcPts val="7950"/>
              </a:lnSpc>
            </a:pPr>
            <a:r>
              <a:rPr lang="en-US" sz="6000">
                <a:solidFill>
                  <a:srgbClr val="124D24"/>
                </a:solidFill>
                <a:latin typeface="Rockwell"/>
              </a:rPr>
              <a:t>Anishinaabe Knowledge Contributors</a:t>
            </a:r>
          </a:p>
        </p:txBody>
      </p:sp>
      <p:pic>
        <p:nvPicPr>
          <p:cNvPr id="18" name="Picture 17" descr="A screenshot of a child wearing a dress and a scarf&#10;&#10;Description automatically generated">
            <a:extLst>
              <a:ext uri="{FF2B5EF4-FFF2-40B4-BE49-F238E27FC236}">
                <a16:creationId xmlns:a16="http://schemas.microsoft.com/office/drawing/2014/main" id="{DED4EFA1-C4AB-601E-EB07-2ABA07FC272C}"/>
              </a:ext>
            </a:extLst>
          </p:cNvPr>
          <p:cNvPicPr>
            <a:picLocks noChangeAspect="1"/>
          </p:cNvPicPr>
          <p:nvPr/>
        </p:nvPicPr>
        <p:blipFill>
          <a:blip r:embed="rId8"/>
          <a:stretch>
            <a:fillRect/>
          </a:stretch>
        </p:blipFill>
        <p:spPr>
          <a:xfrm>
            <a:off x="8491461" y="3231776"/>
            <a:ext cx="3720190" cy="6421210"/>
          </a:xfrm>
          <a:prstGeom prst="rect">
            <a:avLst/>
          </a:prstGeom>
        </p:spPr>
      </p:pic>
      <p:pic>
        <p:nvPicPr>
          <p:cNvPr id="19" name="Picture 18" descr="A person and baby smiling&#10;&#10;Description automatically generated">
            <a:extLst>
              <a:ext uri="{FF2B5EF4-FFF2-40B4-BE49-F238E27FC236}">
                <a16:creationId xmlns:a16="http://schemas.microsoft.com/office/drawing/2014/main" id="{B262FC06-799F-E5E0-65A3-9B9258DA394C}"/>
              </a:ext>
            </a:extLst>
          </p:cNvPr>
          <p:cNvPicPr>
            <a:picLocks noChangeAspect="1"/>
          </p:cNvPicPr>
          <p:nvPr/>
        </p:nvPicPr>
        <p:blipFill>
          <a:blip r:embed="rId9"/>
          <a:stretch>
            <a:fillRect/>
          </a:stretch>
        </p:blipFill>
        <p:spPr>
          <a:xfrm>
            <a:off x="293466" y="3389098"/>
            <a:ext cx="4797406" cy="6264000"/>
          </a:xfrm>
          <a:prstGeom prst="rect">
            <a:avLst/>
          </a:prstGeom>
        </p:spPr>
      </p:pic>
      <p:pic>
        <p:nvPicPr>
          <p:cNvPr id="20" name="Picture 19" descr="A person with long hair and necklace&#10;&#10;Description automatically generated">
            <a:extLst>
              <a:ext uri="{FF2B5EF4-FFF2-40B4-BE49-F238E27FC236}">
                <a16:creationId xmlns:a16="http://schemas.microsoft.com/office/drawing/2014/main" id="{C46F9B39-C8F7-53BC-2829-9E19BB76E1E1}"/>
              </a:ext>
            </a:extLst>
          </p:cNvPr>
          <p:cNvPicPr>
            <a:picLocks noChangeAspect="1"/>
          </p:cNvPicPr>
          <p:nvPr/>
        </p:nvPicPr>
        <p:blipFill>
          <a:blip r:embed="rId10"/>
          <a:stretch>
            <a:fillRect/>
          </a:stretch>
        </p:blipFill>
        <p:spPr>
          <a:xfrm>
            <a:off x="5098692" y="3205653"/>
            <a:ext cx="3396342" cy="6030685"/>
          </a:xfrm>
          <a:prstGeom prst="rect">
            <a:avLst/>
          </a:prstGeom>
        </p:spPr>
      </p:pic>
      <p:pic>
        <p:nvPicPr>
          <p:cNvPr id="29" name="Picture 28" descr="A cover of a book&#10;&#10;Description automatically generated">
            <a:extLst>
              <a:ext uri="{FF2B5EF4-FFF2-40B4-BE49-F238E27FC236}">
                <a16:creationId xmlns:a16="http://schemas.microsoft.com/office/drawing/2014/main" id="{4BDC0F82-A462-4071-430A-C35D6B027BC2}"/>
              </a:ext>
            </a:extLst>
          </p:cNvPr>
          <p:cNvPicPr>
            <a:picLocks noChangeAspect="1"/>
          </p:cNvPicPr>
          <p:nvPr/>
        </p:nvPicPr>
        <p:blipFill>
          <a:blip r:embed="rId11"/>
          <a:stretch>
            <a:fillRect/>
          </a:stretch>
        </p:blipFill>
        <p:spPr>
          <a:xfrm>
            <a:off x="13368597" y="3273878"/>
            <a:ext cx="3895207" cy="5878286"/>
          </a:xfrm>
          <a:prstGeom prst="rect">
            <a:avLst/>
          </a:prstGeom>
        </p:spPr>
      </p:pic>
    </p:spTree>
    <p:extLst>
      <p:ext uri="{BB962C8B-B14F-4D97-AF65-F5344CB8AC3E}">
        <p14:creationId xmlns:p14="http://schemas.microsoft.com/office/powerpoint/2010/main" val="231980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486B3-7418-C219-8269-1F5A7DB83B53}"/>
            </a:ext>
          </a:extLst>
        </p:cNvPr>
        <p:cNvGrpSpPr/>
        <p:nvPr/>
      </p:nvGrpSpPr>
      <p:grpSpPr>
        <a:xfrm>
          <a:off x="0" y="0"/>
          <a:ext cx="0" cy="0"/>
          <a:chOff x="0" y="0"/>
          <a:chExt cx="0" cy="0"/>
        </a:xfrm>
      </p:grpSpPr>
      <p:sp>
        <p:nvSpPr>
          <p:cNvPr id="8" name="Freeform 7">
            <a:extLst>
              <a:ext uri="{FF2B5EF4-FFF2-40B4-BE49-F238E27FC236}">
                <a16:creationId xmlns:a16="http://schemas.microsoft.com/office/drawing/2014/main" id="{659D6936-1529-7597-4B7D-C1F9EB28F50D}"/>
              </a:ext>
            </a:extLst>
          </p:cNvPr>
          <p:cNvSpPr/>
          <p:nvPr/>
        </p:nvSpPr>
        <p:spPr>
          <a:xfrm rot="10800000">
            <a:off x="8694472" y="3163000"/>
            <a:ext cx="7702085" cy="6398716"/>
          </a:xfrm>
          <a:custGeom>
            <a:avLst/>
            <a:gdLst/>
            <a:ahLst/>
            <a:cxnLst/>
            <a:rect l="l" t="t" r="r" b="b"/>
            <a:pathLst>
              <a:path w="7702085" h="6398716">
                <a:moveTo>
                  <a:pt x="0" y="0"/>
                </a:moveTo>
                <a:lnTo>
                  <a:pt x="7702085" y="0"/>
                </a:lnTo>
                <a:lnTo>
                  <a:pt x="7702085" y="6398716"/>
                </a:lnTo>
                <a:lnTo>
                  <a:pt x="0" y="6398716"/>
                </a:lnTo>
                <a:lnTo>
                  <a:pt x="0" y="0"/>
                </a:lnTo>
                <a:close/>
              </a:path>
            </a:pathLst>
          </a:custGeom>
          <a:blipFill>
            <a:blip r:embed="rId3"/>
            <a:stretch>
              <a:fillRect l="-76308" t="-1003" r="-45229" b="-32150"/>
            </a:stretch>
          </a:blipFill>
        </p:spPr>
        <p:txBody>
          <a:bodyPr/>
          <a:lstStyle/>
          <a:p>
            <a:endParaRPr lang="en-US"/>
          </a:p>
        </p:txBody>
      </p:sp>
      <p:sp>
        <p:nvSpPr>
          <p:cNvPr id="4" name="Freeform 7">
            <a:extLst>
              <a:ext uri="{FF2B5EF4-FFF2-40B4-BE49-F238E27FC236}">
                <a16:creationId xmlns:a16="http://schemas.microsoft.com/office/drawing/2014/main" id="{C7B7F5D2-7B4C-6975-5463-DC7EE51B413D}"/>
              </a:ext>
            </a:extLst>
          </p:cNvPr>
          <p:cNvSpPr/>
          <p:nvPr/>
        </p:nvSpPr>
        <p:spPr>
          <a:xfrm rot="10800000">
            <a:off x="7747415" y="3342615"/>
            <a:ext cx="7702085" cy="6398716"/>
          </a:xfrm>
          <a:custGeom>
            <a:avLst/>
            <a:gdLst/>
            <a:ahLst/>
            <a:cxnLst/>
            <a:rect l="l" t="t" r="r" b="b"/>
            <a:pathLst>
              <a:path w="7702085" h="6398716">
                <a:moveTo>
                  <a:pt x="0" y="0"/>
                </a:moveTo>
                <a:lnTo>
                  <a:pt x="7702085" y="0"/>
                </a:lnTo>
                <a:lnTo>
                  <a:pt x="7702085" y="6398716"/>
                </a:lnTo>
                <a:lnTo>
                  <a:pt x="0" y="6398716"/>
                </a:lnTo>
                <a:lnTo>
                  <a:pt x="0" y="0"/>
                </a:lnTo>
                <a:close/>
              </a:path>
            </a:pathLst>
          </a:custGeom>
          <a:blipFill>
            <a:blip r:embed="rId3"/>
            <a:stretch>
              <a:fillRect l="-76308" t="-1003" r="-45229" b="-32150"/>
            </a:stretch>
          </a:blipFill>
        </p:spPr>
        <p:txBody>
          <a:bodyPr/>
          <a:lstStyle/>
          <a:p>
            <a:endParaRPr lang="en-US"/>
          </a:p>
        </p:txBody>
      </p:sp>
      <p:sp>
        <p:nvSpPr>
          <p:cNvPr id="2" name="Freeform 2">
            <a:extLst>
              <a:ext uri="{FF2B5EF4-FFF2-40B4-BE49-F238E27FC236}">
                <a16:creationId xmlns:a16="http://schemas.microsoft.com/office/drawing/2014/main" id="{C949991F-686F-1230-1939-DF7EF4C544D6}"/>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227" b="-9290"/>
            </a:stretch>
          </a:blipFill>
        </p:spPr>
        <p:txBody>
          <a:bodyPr/>
          <a:lstStyle/>
          <a:p>
            <a:endParaRPr lang="en-US"/>
          </a:p>
        </p:txBody>
      </p:sp>
      <p:sp>
        <p:nvSpPr>
          <p:cNvPr id="6" name="Freeform 6">
            <a:extLst>
              <a:ext uri="{FF2B5EF4-FFF2-40B4-BE49-F238E27FC236}">
                <a16:creationId xmlns:a16="http://schemas.microsoft.com/office/drawing/2014/main" id="{7664C81F-760F-C531-77E8-67C58B0960C3}"/>
              </a:ext>
            </a:extLst>
          </p:cNvPr>
          <p:cNvSpPr/>
          <p:nvPr/>
        </p:nvSpPr>
        <p:spPr>
          <a:xfrm rot="5400000">
            <a:off x="-271641" y="8961727"/>
            <a:ext cx="1414145" cy="1591863"/>
          </a:xfrm>
          <a:custGeom>
            <a:avLst/>
            <a:gdLst/>
            <a:ahLst/>
            <a:cxnLst/>
            <a:rect l="l" t="t" r="r" b="b"/>
            <a:pathLst>
              <a:path w="1414145" h="1591863">
                <a:moveTo>
                  <a:pt x="0" y="0"/>
                </a:moveTo>
                <a:lnTo>
                  <a:pt x="1414145" y="0"/>
                </a:lnTo>
                <a:lnTo>
                  <a:pt x="1414145" y="1591863"/>
                </a:lnTo>
                <a:lnTo>
                  <a:pt x="0" y="1591863"/>
                </a:lnTo>
                <a:lnTo>
                  <a:pt x="0" y="0"/>
                </a:lnTo>
                <a:close/>
              </a:path>
            </a:pathLst>
          </a:custGeom>
          <a:blipFill>
            <a:blip r:embed="rId5">
              <a:extLst>
                <a:ext uri="{96DAC541-7B7A-43D3-8B79-37D633B846F1}">
                  <asvg:svgBlip xmlns:asvg="http://schemas.microsoft.com/office/drawing/2016/SVG/main" r:embed="rId6"/>
                </a:ext>
              </a:extLst>
            </a:blip>
            <a:stretch>
              <a:fillRect r="-100290" b="-192568"/>
            </a:stretch>
          </a:blipFill>
        </p:spPr>
        <p:txBody>
          <a:bodyPr/>
          <a:lstStyle/>
          <a:p>
            <a:endParaRPr lang="en-US"/>
          </a:p>
        </p:txBody>
      </p:sp>
      <p:sp>
        <p:nvSpPr>
          <p:cNvPr id="10" name="Freeform 10">
            <a:extLst>
              <a:ext uri="{FF2B5EF4-FFF2-40B4-BE49-F238E27FC236}">
                <a16:creationId xmlns:a16="http://schemas.microsoft.com/office/drawing/2014/main" id="{2C696D0E-80CA-691E-802B-503842EBEAE4}"/>
              </a:ext>
            </a:extLst>
          </p:cNvPr>
          <p:cNvSpPr/>
          <p:nvPr/>
        </p:nvSpPr>
        <p:spPr>
          <a:xfrm rot="-9692196">
            <a:off x="14927452" y="8507503"/>
            <a:ext cx="4114800" cy="3987615"/>
          </a:xfrm>
          <a:custGeom>
            <a:avLst/>
            <a:gdLst/>
            <a:ahLst/>
            <a:cxnLst/>
            <a:rect l="l" t="t" r="r" b="b"/>
            <a:pathLst>
              <a:path w="4114800" h="3987615">
                <a:moveTo>
                  <a:pt x="0" y="0"/>
                </a:moveTo>
                <a:lnTo>
                  <a:pt x="4114800" y="0"/>
                </a:lnTo>
                <a:lnTo>
                  <a:pt x="4114800" y="3987615"/>
                </a:lnTo>
                <a:lnTo>
                  <a:pt x="0" y="3987615"/>
                </a:lnTo>
                <a:lnTo>
                  <a:pt x="0" y="0"/>
                </a:lnTo>
                <a:close/>
              </a:path>
            </a:pathLst>
          </a:custGeom>
          <a:blipFill>
            <a:blip r:embed="rId7">
              <a:extLst>
                <a:ext uri="{96DAC541-7B7A-43D3-8B79-37D633B846F1}">
                  <asvg:svgBlip xmlns:asvg="http://schemas.microsoft.com/office/drawing/2016/SVG/main" r:embed="rId8"/>
                </a:ext>
              </a:extLst>
            </a:blip>
            <a:stretch>
              <a:fillRect b="-323"/>
            </a:stretch>
          </a:blipFill>
        </p:spPr>
        <p:txBody>
          <a:bodyPr/>
          <a:lstStyle/>
          <a:p>
            <a:endParaRPr lang="en-US"/>
          </a:p>
        </p:txBody>
      </p:sp>
      <p:sp>
        <p:nvSpPr>
          <p:cNvPr id="12" name="Freeform 12">
            <a:extLst>
              <a:ext uri="{FF2B5EF4-FFF2-40B4-BE49-F238E27FC236}">
                <a16:creationId xmlns:a16="http://schemas.microsoft.com/office/drawing/2014/main" id="{F1A8467E-6368-1F44-D2F2-A57B491A932D}"/>
              </a:ext>
            </a:extLst>
          </p:cNvPr>
          <p:cNvSpPr/>
          <p:nvPr/>
        </p:nvSpPr>
        <p:spPr>
          <a:xfrm rot="9853299">
            <a:off x="16221915" y="8739829"/>
            <a:ext cx="6003002" cy="2150052"/>
          </a:xfrm>
          <a:custGeom>
            <a:avLst/>
            <a:gdLst/>
            <a:ahLst/>
            <a:cxnLst/>
            <a:rect l="l" t="t" r="r" b="b"/>
            <a:pathLst>
              <a:path w="6003002" h="2150052">
                <a:moveTo>
                  <a:pt x="0" y="0"/>
                </a:moveTo>
                <a:lnTo>
                  <a:pt x="6003002" y="0"/>
                </a:lnTo>
                <a:lnTo>
                  <a:pt x="6003002" y="2150052"/>
                </a:lnTo>
                <a:lnTo>
                  <a:pt x="0" y="2150052"/>
                </a:lnTo>
                <a:lnTo>
                  <a:pt x="0" y="0"/>
                </a:lnTo>
                <a:close/>
              </a:path>
            </a:pathLst>
          </a:custGeom>
          <a:blipFill>
            <a:blip r:embed="rId9"/>
            <a:stretch>
              <a:fillRect l="-84976" t="-113068" r="-26618" b="-11"/>
            </a:stretch>
          </a:blipFill>
        </p:spPr>
        <p:txBody>
          <a:bodyPr/>
          <a:lstStyle/>
          <a:p>
            <a:endParaRPr lang="en-US"/>
          </a:p>
        </p:txBody>
      </p:sp>
      <p:sp>
        <p:nvSpPr>
          <p:cNvPr id="15" name="TextBox 8">
            <a:extLst>
              <a:ext uri="{FF2B5EF4-FFF2-40B4-BE49-F238E27FC236}">
                <a16:creationId xmlns:a16="http://schemas.microsoft.com/office/drawing/2014/main" id="{AD0D46E5-CCFC-8FCA-E38A-B5B2F7A7DB77}"/>
              </a:ext>
            </a:extLst>
          </p:cNvPr>
          <p:cNvSpPr txBox="1"/>
          <p:nvPr/>
        </p:nvSpPr>
        <p:spPr>
          <a:xfrm>
            <a:off x="609600" y="9639300"/>
            <a:ext cx="18288000" cy="269304"/>
          </a:xfrm>
          <a:prstGeom prst="rect">
            <a:avLst/>
          </a:prstGeom>
        </p:spPr>
        <p:txBody>
          <a:bodyPr wrap="square" lIns="0" tIns="0" rIns="0" bIns="0" rtlCol="0" anchor="t">
            <a:spAutoFit/>
          </a:bodyPr>
          <a:lstStyle/>
          <a:p>
            <a:pPr algn="l">
              <a:lnSpc>
                <a:spcPts val="2160"/>
              </a:lnSpc>
            </a:pPr>
            <a:r>
              <a:rPr lang="en-US" sz="1800" spc="16" err="1">
                <a:solidFill>
                  <a:srgbClr val="000000"/>
                </a:solidFill>
                <a:latin typeface="TT Rounds Condensed"/>
              </a:rPr>
              <a:t>ElbowLakeCentre.ca</a:t>
            </a:r>
            <a:r>
              <a:rPr lang="en-US" sz="1800" spc="16">
                <a:solidFill>
                  <a:srgbClr val="000000"/>
                </a:solidFill>
                <a:latin typeface="TT Rounds Condensed"/>
              </a:rPr>
              <a:t>		  				                                                                                     © Queen’s University Biological Station (QUBS), 2023</a:t>
            </a:r>
          </a:p>
        </p:txBody>
      </p:sp>
      <p:sp>
        <p:nvSpPr>
          <p:cNvPr id="16" name="Freeform 15">
            <a:extLst>
              <a:ext uri="{FF2B5EF4-FFF2-40B4-BE49-F238E27FC236}">
                <a16:creationId xmlns:a16="http://schemas.microsoft.com/office/drawing/2014/main" id="{4B860D59-593B-AEE1-FEC8-EB778E50D2A7}"/>
              </a:ext>
            </a:extLst>
          </p:cNvPr>
          <p:cNvSpPr/>
          <p:nvPr/>
        </p:nvSpPr>
        <p:spPr>
          <a:xfrm>
            <a:off x="2315521" y="-28575"/>
            <a:ext cx="14850003" cy="2282765"/>
          </a:xfrm>
          <a:custGeom>
            <a:avLst/>
            <a:gdLst/>
            <a:ahLst/>
            <a:cxnLst/>
            <a:rect l="l" t="t" r="r" b="b"/>
            <a:pathLst>
              <a:path w="14850003" h="1969898">
                <a:moveTo>
                  <a:pt x="0" y="0"/>
                </a:moveTo>
                <a:lnTo>
                  <a:pt x="14850003" y="0"/>
                </a:lnTo>
                <a:lnTo>
                  <a:pt x="14850003" y="1969898"/>
                </a:lnTo>
                <a:lnTo>
                  <a:pt x="0" y="1969898"/>
                </a:lnTo>
                <a:lnTo>
                  <a:pt x="0" y="0"/>
                </a:lnTo>
                <a:close/>
              </a:path>
            </a:pathLst>
          </a:custGeom>
          <a:blipFill>
            <a:blip r:embed="rId10"/>
            <a:stretch>
              <a:fillRect t="1145" b="5724"/>
            </a:stretch>
          </a:blipFill>
        </p:spPr>
        <p:txBody>
          <a:bodyPr/>
          <a:lstStyle/>
          <a:p>
            <a:endParaRPr lang="en-US"/>
          </a:p>
        </p:txBody>
      </p:sp>
      <p:sp>
        <p:nvSpPr>
          <p:cNvPr id="14" name="TextBox 8">
            <a:extLst>
              <a:ext uri="{FF2B5EF4-FFF2-40B4-BE49-F238E27FC236}">
                <a16:creationId xmlns:a16="http://schemas.microsoft.com/office/drawing/2014/main" id="{A4BBC0A5-808F-988A-1992-DBB38E85B8A8}"/>
              </a:ext>
            </a:extLst>
          </p:cNvPr>
          <p:cNvSpPr txBox="1"/>
          <p:nvPr/>
        </p:nvSpPr>
        <p:spPr>
          <a:xfrm>
            <a:off x="2909532" y="2248602"/>
            <a:ext cx="11865779" cy="1104900"/>
          </a:xfrm>
          <a:prstGeom prst="rect">
            <a:avLst/>
          </a:prstGeom>
        </p:spPr>
        <p:txBody>
          <a:bodyPr lIns="0" tIns="0" rIns="0" bIns="0" rtlCol="0" anchor="t">
            <a:spAutoFit/>
          </a:bodyPr>
          <a:lstStyle/>
          <a:p>
            <a:pPr algn="ctr">
              <a:lnSpc>
                <a:spcPts val="7950"/>
              </a:lnSpc>
            </a:pPr>
            <a:r>
              <a:rPr lang="en-US" sz="6000">
                <a:solidFill>
                  <a:srgbClr val="124D24"/>
                </a:solidFill>
                <a:latin typeface="Rockwell"/>
              </a:rPr>
              <a:t>Anishinaabe Clan System</a:t>
            </a:r>
          </a:p>
        </p:txBody>
      </p:sp>
      <p:sp>
        <p:nvSpPr>
          <p:cNvPr id="27" name="TextBox 26">
            <a:extLst>
              <a:ext uri="{FF2B5EF4-FFF2-40B4-BE49-F238E27FC236}">
                <a16:creationId xmlns:a16="http://schemas.microsoft.com/office/drawing/2014/main" id="{4DAFB031-4598-AE8D-96E4-51F553B61468}"/>
              </a:ext>
            </a:extLst>
          </p:cNvPr>
          <p:cNvSpPr txBox="1"/>
          <p:nvPr/>
        </p:nvSpPr>
        <p:spPr>
          <a:xfrm>
            <a:off x="8768442" y="4269921"/>
            <a:ext cx="7543799" cy="39241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Times New Roman Bold"/>
                <a:ea typeface="+mn-lt"/>
                <a:cs typeface="+mn-lt"/>
              </a:rPr>
              <a:t>“The clan system is very important to us. In our culture, we have seven clans that make up our traditional governance system, and those clans are all born with different traits and attitudes that can be applied to modern jobs such as policing and social work."- Amanda Aikens, </a:t>
            </a:r>
            <a:r>
              <a:rPr lang="en-US" sz="2700" b="1" i="1" dirty="0">
                <a:latin typeface="Times New Roman Bold"/>
                <a:ea typeface="+mn-lt"/>
                <a:cs typeface="+mn-lt"/>
              </a:rPr>
              <a:t>Daughters, Sisters, Mothers and Wives An Anishinaabe Reader,</a:t>
            </a:r>
            <a:r>
              <a:rPr lang="en-US" sz="2700" b="1" dirty="0">
                <a:latin typeface="Times New Roman Bold"/>
                <a:ea typeface="+mn-lt"/>
                <a:cs typeface="+mn-lt"/>
              </a:rPr>
              <a:t> (Jacobs, 2015)</a:t>
            </a:r>
            <a:endParaRPr lang="en-US" sz="2800" b="1" dirty="0">
              <a:latin typeface="Times New Roman Bold"/>
              <a:cs typeface="Times New Roman Bold"/>
            </a:endParaRPr>
          </a:p>
          <a:p>
            <a:r>
              <a:rPr lang="en-US" sz="800" dirty="0">
                <a:ea typeface="+mn-lt"/>
                <a:cs typeface="+mn-lt"/>
              </a:rPr>
              <a:t>” </a:t>
            </a:r>
            <a:endParaRPr lang="en-US" dirty="0"/>
          </a:p>
          <a:p>
            <a:pPr algn="l"/>
            <a:endParaRPr lang="en-US" dirty="0">
              <a:cs typeface="Calibri"/>
            </a:endParaRPr>
          </a:p>
        </p:txBody>
      </p:sp>
      <p:pic>
        <p:nvPicPr>
          <p:cNvPr id="13" name="Picture 12" descr="A person and baby smiling&#10;&#10;Description automatically generated">
            <a:extLst>
              <a:ext uri="{FF2B5EF4-FFF2-40B4-BE49-F238E27FC236}">
                <a16:creationId xmlns:a16="http://schemas.microsoft.com/office/drawing/2014/main" id="{79FAA01F-2195-4063-48DA-71394D9137B1}"/>
              </a:ext>
            </a:extLst>
          </p:cNvPr>
          <p:cNvPicPr>
            <a:picLocks noChangeAspect="1"/>
          </p:cNvPicPr>
          <p:nvPr/>
        </p:nvPicPr>
        <p:blipFill>
          <a:blip r:embed="rId11"/>
          <a:stretch>
            <a:fillRect/>
          </a:stretch>
        </p:blipFill>
        <p:spPr>
          <a:xfrm>
            <a:off x="2546808" y="3291126"/>
            <a:ext cx="4793794" cy="6259284"/>
          </a:xfrm>
          <a:prstGeom prst="rect">
            <a:avLst/>
          </a:prstGeom>
        </p:spPr>
      </p:pic>
    </p:spTree>
    <p:extLst>
      <p:ext uri="{BB962C8B-B14F-4D97-AF65-F5344CB8AC3E}">
        <p14:creationId xmlns:p14="http://schemas.microsoft.com/office/powerpoint/2010/main" val="943467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857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7" b="-9290"/>
            </a:stretch>
          </a:blipFill>
        </p:spPr>
        <p:txBody>
          <a:bodyPr/>
          <a:lstStyle/>
          <a:p>
            <a:endParaRPr lang="en-US"/>
          </a:p>
        </p:txBody>
      </p:sp>
      <p:sp>
        <p:nvSpPr>
          <p:cNvPr id="3" name="TextBox 3"/>
          <p:cNvSpPr txBox="1"/>
          <p:nvPr/>
        </p:nvSpPr>
        <p:spPr>
          <a:xfrm>
            <a:off x="1283226" y="4712459"/>
            <a:ext cx="7879216" cy="2336165"/>
          </a:xfrm>
          <a:prstGeom prst="rect">
            <a:avLst/>
          </a:prstGeom>
        </p:spPr>
        <p:txBody>
          <a:bodyPr lIns="0" tIns="0" rIns="0" bIns="0" rtlCol="0" anchor="t">
            <a:spAutoFit/>
          </a:bodyPr>
          <a:lstStyle/>
          <a:p>
            <a:pPr marL="640079" lvl="2" indent="-213360" algn="l">
              <a:lnSpc>
                <a:spcPts val="3639"/>
              </a:lnSpc>
              <a:buFont typeface="Arial"/>
              <a:buChar char="⚬"/>
            </a:pPr>
            <a:r>
              <a:rPr lang="en-US" sz="2799">
                <a:solidFill>
                  <a:srgbClr val="124D24"/>
                </a:solidFill>
                <a:latin typeface="Times New Roman"/>
              </a:rPr>
              <a:t>very important to the Anishinaabe</a:t>
            </a:r>
          </a:p>
          <a:p>
            <a:pPr marL="640079" lvl="2" indent="-213360" algn="l">
              <a:lnSpc>
                <a:spcPts val="3639"/>
              </a:lnSpc>
              <a:buFont typeface="Arial"/>
              <a:buChar char="⚬"/>
            </a:pPr>
            <a:r>
              <a:rPr lang="en-US" sz="2799">
                <a:solidFill>
                  <a:srgbClr val="124D24"/>
                </a:solidFill>
                <a:latin typeface="Times New Roman"/>
              </a:rPr>
              <a:t>clans were initiated by the Creator </a:t>
            </a:r>
          </a:p>
          <a:p>
            <a:pPr marL="640079" lvl="2" indent="-213360" algn="l">
              <a:lnSpc>
                <a:spcPts val="3639"/>
              </a:lnSpc>
              <a:buFont typeface="Arial"/>
              <a:buChar char="⚬"/>
            </a:pPr>
            <a:r>
              <a:rPr lang="en-US" sz="2799">
                <a:solidFill>
                  <a:srgbClr val="124D24"/>
                </a:solidFill>
                <a:latin typeface="Times New Roman"/>
              </a:rPr>
              <a:t>each clan has a different duty and responsibility</a:t>
            </a:r>
          </a:p>
          <a:p>
            <a:pPr marL="640079" lvl="2" indent="-213360" algn="l">
              <a:lnSpc>
                <a:spcPts val="3639"/>
              </a:lnSpc>
              <a:buFont typeface="Arial"/>
              <a:buChar char="⚬"/>
            </a:pPr>
            <a:r>
              <a:rPr lang="en-US" sz="2799">
                <a:solidFill>
                  <a:srgbClr val="124D24"/>
                </a:solidFill>
                <a:latin typeface="Times New Roman"/>
              </a:rPr>
              <a:t>each clan is equal  </a:t>
            </a:r>
          </a:p>
          <a:p>
            <a:pPr marL="640079" lvl="2" indent="-213360" algn="l">
              <a:lnSpc>
                <a:spcPts val="3639"/>
              </a:lnSpc>
            </a:pPr>
            <a:r>
              <a:rPr lang="en-US" sz="2799">
                <a:solidFill>
                  <a:srgbClr val="124D24"/>
                </a:solidFill>
                <a:latin typeface="Open Sauce"/>
              </a:rPr>
              <a:t> </a:t>
            </a:r>
          </a:p>
        </p:txBody>
      </p:sp>
      <p:grpSp>
        <p:nvGrpSpPr>
          <p:cNvPr id="4" name="Group 4"/>
          <p:cNvGrpSpPr/>
          <p:nvPr/>
        </p:nvGrpSpPr>
        <p:grpSpPr>
          <a:xfrm>
            <a:off x="1028700" y="4564974"/>
            <a:ext cx="8294988" cy="2483650"/>
            <a:chOff x="0" y="0"/>
            <a:chExt cx="11191003" cy="3350762"/>
          </a:xfrm>
        </p:grpSpPr>
        <p:sp>
          <p:nvSpPr>
            <p:cNvPr id="5" name="Freeform 5"/>
            <p:cNvSpPr/>
            <p:nvPr/>
          </p:nvSpPr>
          <p:spPr>
            <a:xfrm>
              <a:off x="0" y="0"/>
              <a:ext cx="11190986" cy="3350738"/>
            </a:xfrm>
            <a:custGeom>
              <a:avLst/>
              <a:gdLst/>
              <a:ahLst/>
              <a:cxnLst/>
              <a:rect l="l" t="t" r="r" b="b"/>
              <a:pathLst>
                <a:path w="11190986" h="3350738">
                  <a:moveTo>
                    <a:pt x="0" y="0"/>
                  </a:moveTo>
                  <a:lnTo>
                    <a:pt x="11190986" y="0"/>
                  </a:lnTo>
                  <a:lnTo>
                    <a:pt x="11190986" y="3350738"/>
                  </a:lnTo>
                  <a:lnTo>
                    <a:pt x="0" y="3350738"/>
                  </a:lnTo>
                  <a:close/>
                </a:path>
              </a:pathLst>
            </a:custGeom>
            <a:solidFill>
              <a:srgbClr val="C29A74">
                <a:alpha val="6667"/>
              </a:srgbClr>
            </a:solidFill>
          </p:spPr>
          <p:txBody>
            <a:bodyPr/>
            <a:lstStyle/>
            <a:p>
              <a:endParaRPr lang="en-US"/>
            </a:p>
          </p:txBody>
        </p:sp>
      </p:grpSp>
      <p:sp>
        <p:nvSpPr>
          <p:cNvPr id="6" name="Freeform 6"/>
          <p:cNvSpPr/>
          <p:nvPr/>
        </p:nvSpPr>
        <p:spPr>
          <a:xfrm rot="-10800000">
            <a:off x="12178153" y="2520561"/>
            <a:ext cx="5836789" cy="6924088"/>
          </a:xfrm>
          <a:custGeom>
            <a:avLst/>
            <a:gdLst/>
            <a:ahLst/>
            <a:cxnLst/>
            <a:rect l="l" t="t" r="r" b="b"/>
            <a:pathLst>
              <a:path w="5836789" h="6924088">
                <a:moveTo>
                  <a:pt x="0" y="0"/>
                </a:moveTo>
                <a:lnTo>
                  <a:pt x="5836789" y="0"/>
                </a:lnTo>
                <a:lnTo>
                  <a:pt x="5836789" y="6924088"/>
                </a:lnTo>
                <a:lnTo>
                  <a:pt x="0" y="6924088"/>
                </a:lnTo>
                <a:lnTo>
                  <a:pt x="0" y="0"/>
                </a:lnTo>
                <a:close/>
              </a:path>
            </a:pathLst>
          </a:custGeom>
          <a:blipFill>
            <a:blip r:embed="rId4"/>
            <a:stretch>
              <a:fillRect l="-38894" r="-38991"/>
            </a:stretch>
          </a:blipFill>
        </p:spPr>
        <p:txBody>
          <a:bodyPr/>
          <a:lstStyle/>
          <a:p>
            <a:endParaRPr lang="en-US"/>
          </a:p>
        </p:txBody>
      </p:sp>
      <p:sp>
        <p:nvSpPr>
          <p:cNvPr id="7" name="Freeform 7"/>
          <p:cNvSpPr/>
          <p:nvPr/>
        </p:nvSpPr>
        <p:spPr>
          <a:xfrm rot="-10800000">
            <a:off x="10978089" y="3080438"/>
            <a:ext cx="6790876" cy="6364211"/>
          </a:xfrm>
          <a:custGeom>
            <a:avLst/>
            <a:gdLst/>
            <a:ahLst/>
            <a:cxnLst/>
            <a:rect l="l" t="t" r="r" b="b"/>
            <a:pathLst>
              <a:path w="6790876" h="6364211">
                <a:moveTo>
                  <a:pt x="0" y="0"/>
                </a:moveTo>
                <a:lnTo>
                  <a:pt x="6790876" y="0"/>
                </a:lnTo>
                <a:lnTo>
                  <a:pt x="6790876" y="6364211"/>
                </a:lnTo>
                <a:lnTo>
                  <a:pt x="0" y="6364211"/>
                </a:lnTo>
                <a:lnTo>
                  <a:pt x="0" y="0"/>
                </a:lnTo>
                <a:close/>
              </a:path>
            </a:pathLst>
          </a:custGeom>
          <a:blipFill>
            <a:blip r:embed="rId5"/>
            <a:stretch>
              <a:fillRect l="-52619" r="-37130" b="-1100"/>
            </a:stretch>
          </a:blipFill>
        </p:spPr>
        <p:txBody>
          <a:bodyPr/>
          <a:lstStyle/>
          <a:p>
            <a:endParaRPr lang="en-US"/>
          </a:p>
        </p:txBody>
      </p:sp>
      <p:sp>
        <p:nvSpPr>
          <p:cNvPr id="8" name="TextBox 8"/>
          <p:cNvSpPr txBox="1"/>
          <p:nvPr/>
        </p:nvSpPr>
        <p:spPr>
          <a:xfrm>
            <a:off x="-756695" y="2917149"/>
            <a:ext cx="11865779" cy="1104900"/>
          </a:xfrm>
          <a:prstGeom prst="rect">
            <a:avLst/>
          </a:prstGeom>
        </p:spPr>
        <p:txBody>
          <a:bodyPr lIns="0" tIns="0" rIns="0" bIns="0" rtlCol="0" anchor="t">
            <a:spAutoFit/>
          </a:bodyPr>
          <a:lstStyle/>
          <a:p>
            <a:pPr algn="ctr">
              <a:lnSpc>
                <a:spcPts val="7950"/>
              </a:lnSpc>
            </a:pPr>
            <a:r>
              <a:rPr lang="en-US" sz="6000">
                <a:solidFill>
                  <a:srgbClr val="124D24"/>
                </a:solidFill>
                <a:latin typeface="Rockwell"/>
              </a:rPr>
              <a:t>Anishinaabe Clan System</a:t>
            </a:r>
          </a:p>
        </p:txBody>
      </p:sp>
      <p:sp>
        <p:nvSpPr>
          <p:cNvPr id="9" name="TextBox 9"/>
          <p:cNvSpPr txBox="1"/>
          <p:nvPr/>
        </p:nvSpPr>
        <p:spPr>
          <a:xfrm>
            <a:off x="11564476" y="5086350"/>
            <a:ext cx="5618102" cy="3137888"/>
          </a:xfrm>
          <a:prstGeom prst="rect">
            <a:avLst/>
          </a:prstGeom>
        </p:spPr>
        <p:txBody>
          <a:bodyPr lIns="0" tIns="0" rIns="0" bIns="0" rtlCol="0" anchor="t">
            <a:spAutoFit/>
          </a:bodyPr>
          <a:lstStyle/>
          <a:p>
            <a:pPr algn="l">
              <a:lnSpc>
                <a:spcPts val="3510"/>
              </a:lnSpc>
            </a:pPr>
            <a:r>
              <a:rPr lang="en-US" sz="2700">
                <a:solidFill>
                  <a:srgbClr val="FFFFFF"/>
                </a:solidFill>
                <a:latin typeface="Open Sauce"/>
              </a:rPr>
              <a:t>The Creator convinced the animals to teach humans how to </a:t>
            </a:r>
            <a:r>
              <a:rPr lang="en-US" sz="2700">
                <a:solidFill>
                  <a:srgbClr val="FFFFFF"/>
                </a:solidFill>
                <a:latin typeface="Open Sauce Bold"/>
              </a:rPr>
              <a:t>live in balance and harmony on the earth</a:t>
            </a:r>
            <a:r>
              <a:rPr lang="en-US" sz="2700">
                <a:solidFill>
                  <a:srgbClr val="FFFFFF"/>
                </a:solidFill>
                <a:latin typeface="Open Sauce"/>
              </a:rPr>
              <a:t>. The animals also teach the humans how to govern themselves with </a:t>
            </a:r>
            <a:r>
              <a:rPr lang="en-US" sz="2700">
                <a:solidFill>
                  <a:srgbClr val="FFFFFF"/>
                </a:solidFill>
                <a:latin typeface="Open Sauce Bold"/>
              </a:rPr>
              <a:t>equitable social and political structures</a:t>
            </a:r>
            <a:r>
              <a:rPr lang="en-US" sz="2700">
                <a:solidFill>
                  <a:srgbClr val="FFFFFF"/>
                </a:solidFill>
                <a:latin typeface="Open Sauce"/>
              </a:rPr>
              <a:t>.  </a:t>
            </a:r>
          </a:p>
        </p:txBody>
      </p:sp>
      <p:sp>
        <p:nvSpPr>
          <p:cNvPr id="10" name="TextBox 10"/>
          <p:cNvSpPr txBox="1"/>
          <p:nvPr/>
        </p:nvSpPr>
        <p:spPr>
          <a:xfrm>
            <a:off x="11313208" y="3727028"/>
            <a:ext cx="6120638" cy="837946"/>
          </a:xfrm>
          <a:prstGeom prst="rect">
            <a:avLst/>
          </a:prstGeom>
        </p:spPr>
        <p:txBody>
          <a:bodyPr lIns="0" tIns="0" rIns="0" bIns="0" rtlCol="0" anchor="t">
            <a:spAutoFit/>
          </a:bodyPr>
          <a:lstStyle/>
          <a:p>
            <a:pPr algn="ctr">
              <a:lnSpc>
                <a:spcPts val="3391"/>
              </a:lnSpc>
            </a:pPr>
            <a:r>
              <a:rPr lang="en-US" sz="3199">
                <a:solidFill>
                  <a:srgbClr val="FFFFFF"/>
                </a:solidFill>
                <a:latin typeface="Now Bold"/>
              </a:rPr>
              <a:t>HOW THE CREATOR INITIATED THE CLAN SYSTEM:</a:t>
            </a:r>
          </a:p>
        </p:txBody>
      </p:sp>
      <p:grpSp>
        <p:nvGrpSpPr>
          <p:cNvPr id="11" name="Group 11"/>
          <p:cNvGrpSpPr/>
          <p:nvPr/>
        </p:nvGrpSpPr>
        <p:grpSpPr>
          <a:xfrm>
            <a:off x="466569" y="7591549"/>
            <a:ext cx="9677358" cy="1499477"/>
            <a:chOff x="0" y="0"/>
            <a:chExt cx="12903144" cy="1999303"/>
          </a:xfrm>
        </p:grpSpPr>
        <p:sp>
          <p:nvSpPr>
            <p:cNvPr id="12" name="Freeform 12"/>
            <p:cNvSpPr/>
            <p:nvPr/>
          </p:nvSpPr>
          <p:spPr>
            <a:xfrm>
              <a:off x="0" y="0"/>
              <a:ext cx="12903200" cy="1999361"/>
            </a:xfrm>
            <a:custGeom>
              <a:avLst/>
              <a:gdLst/>
              <a:ahLst/>
              <a:cxnLst/>
              <a:rect l="l" t="t" r="r" b="b"/>
              <a:pathLst>
                <a:path w="12903200" h="1999361">
                  <a:moveTo>
                    <a:pt x="0" y="0"/>
                  </a:moveTo>
                  <a:lnTo>
                    <a:pt x="12903200" y="0"/>
                  </a:lnTo>
                  <a:lnTo>
                    <a:pt x="12903200" y="1999361"/>
                  </a:lnTo>
                  <a:lnTo>
                    <a:pt x="0" y="1999361"/>
                  </a:lnTo>
                  <a:close/>
                </a:path>
              </a:pathLst>
            </a:custGeom>
            <a:solidFill>
              <a:srgbClr val="C29A74">
                <a:alpha val="6667"/>
              </a:srgbClr>
            </a:solidFill>
          </p:spPr>
          <p:txBody>
            <a:bodyPr/>
            <a:lstStyle/>
            <a:p>
              <a:endParaRPr lang="en-US"/>
            </a:p>
          </p:txBody>
        </p:sp>
      </p:grpSp>
      <p:sp>
        <p:nvSpPr>
          <p:cNvPr id="13" name="TextBox 13"/>
          <p:cNvSpPr txBox="1"/>
          <p:nvPr/>
        </p:nvSpPr>
        <p:spPr>
          <a:xfrm>
            <a:off x="255101" y="8029699"/>
            <a:ext cx="9842187" cy="794999"/>
          </a:xfrm>
          <a:prstGeom prst="rect">
            <a:avLst/>
          </a:prstGeom>
        </p:spPr>
        <p:txBody>
          <a:bodyPr lIns="0" tIns="0" rIns="0" bIns="0" rtlCol="0" anchor="t">
            <a:spAutoFit/>
          </a:bodyPr>
          <a:lstStyle/>
          <a:p>
            <a:pPr algn="ctr">
              <a:lnSpc>
                <a:spcPts val="6578"/>
              </a:lnSpc>
            </a:pPr>
            <a:r>
              <a:rPr lang="en-US" sz="4699">
                <a:solidFill>
                  <a:srgbClr val="183B23"/>
                </a:solidFill>
                <a:latin typeface="Open Sans Bold"/>
              </a:rPr>
              <a:t>Odoodemiwaan</a:t>
            </a:r>
            <a:r>
              <a:rPr lang="en-US" sz="4699">
                <a:solidFill>
                  <a:srgbClr val="183B23"/>
                </a:solidFill>
                <a:latin typeface="Open Sans"/>
              </a:rPr>
              <a:t>- "their clans"</a:t>
            </a:r>
          </a:p>
        </p:txBody>
      </p:sp>
      <p:sp>
        <p:nvSpPr>
          <p:cNvPr id="14" name="Freeform 14"/>
          <p:cNvSpPr/>
          <p:nvPr/>
        </p:nvSpPr>
        <p:spPr>
          <a:xfrm rot="8948022">
            <a:off x="-1514534" y="-1227025"/>
            <a:ext cx="4448880" cy="3074628"/>
          </a:xfrm>
          <a:custGeom>
            <a:avLst/>
            <a:gdLst/>
            <a:ahLst/>
            <a:cxnLst/>
            <a:rect l="l" t="t" r="r" b="b"/>
            <a:pathLst>
              <a:path w="4448880" h="3074628">
                <a:moveTo>
                  <a:pt x="0" y="0"/>
                </a:moveTo>
                <a:lnTo>
                  <a:pt x="4448880" y="0"/>
                </a:lnTo>
                <a:lnTo>
                  <a:pt x="4448880" y="3074628"/>
                </a:lnTo>
                <a:lnTo>
                  <a:pt x="0" y="3074628"/>
                </a:lnTo>
                <a:lnTo>
                  <a:pt x="0" y="0"/>
                </a:lnTo>
                <a:close/>
              </a:path>
            </a:pathLst>
          </a:custGeom>
          <a:blipFill>
            <a:blip r:embed="rId6"/>
            <a:stretch>
              <a:fillRect l="-126626" t="-24551" r="-58883" b="-24452"/>
            </a:stretch>
          </a:blipFill>
        </p:spPr>
        <p:txBody>
          <a:bodyPr/>
          <a:lstStyle/>
          <a:p>
            <a:endParaRPr lang="en-US"/>
          </a:p>
        </p:txBody>
      </p:sp>
      <p:sp>
        <p:nvSpPr>
          <p:cNvPr id="15" name="Freeform 15"/>
          <p:cNvSpPr/>
          <p:nvPr/>
        </p:nvSpPr>
        <p:spPr>
          <a:xfrm>
            <a:off x="2315521" y="-28575"/>
            <a:ext cx="14850003" cy="2282765"/>
          </a:xfrm>
          <a:custGeom>
            <a:avLst/>
            <a:gdLst/>
            <a:ahLst/>
            <a:cxnLst/>
            <a:rect l="l" t="t" r="r" b="b"/>
            <a:pathLst>
              <a:path w="14850003" h="1969898">
                <a:moveTo>
                  <a:pt x="0" y="0"/>
                </a:moveTo>
                <a:lnTo>
                  <a:pt x="14850003" y="0"/>
                </a:lnTo>
                <a:lnTo>
                  <a:pt x="14850003" y="1969898"/>
                </a:lnTo>
                <a:lnTo>
                  <a:pt x="0" y="1969898"/>
                </a:lnTo>
                <a:lnTo>
                  <a:pt x="0" y="0"/>
                </a:lnTo>
                <a:close/>
              </a:path>
            </a:pathLst>
          </a:custGeom>
          <a:blipFill>
            <a:blip r:embed="rId7"/>
            <a:stretch>
              <a:fillRect t="1145" b="5724"/>
            </a:stretch>
          </a:blipFill>
        </p:spPr>
        <p:txBody>
          <a:bodyPr/>
          <a:lstStyle/>
          <a:p>
            <a:endParaRPr lang="en-US"/>
          </a:p>
        </p:txBody>
      </p:sp>
      <p:sp>
        <p:nvSpPr>
          <p:cNvPr id="17" name="TextBox 8">
            <a:extLst>
              <a:ext uri="{FF2B5EF4-FFF2-40B4-BE49-F238E27FC236}">
                <a16:creationId xmlns:a16="http://schemas.microsoft.com/office/drawing/2014/main" id="{FD6A4844-6E34-13E8-E1B7-B5C5358CD7BF}"/>
              </a:ext>
            </a:extLst>
          </p:cNvPr>
          <p:cNvSpPr txBox="1"/>
          <p:nvPr/>
        </p:nvSpPr>
        <p:spPr>
          <a:xfrm>
            <a:off x="609600" y="9639300"/>
            <a:ext cx="18288000" cy="269304"/>
          </a:xfrm>
          <a:prstGeom prst="rect">
            <a:avLst/>
          </a:prstGeom>
        </p:spPr>
        <p:txBody>
          <a:bodyPr wrap="square" lIns="0" tIns="0" rIns="0" bIns="0" rtlCol="0" anchor="t">
            <a:spAutoFit/>
          </a:bodyPr>
          <a:lstStyle/>
          <a:p>
            <a:pPr algn="l">
              <a:lnSpc>
                <a:spcPts val="2160"/>
              </a:lnSpc>
            </a:pPr>
            <a:r>
              <a:rPr lang="en-US" sz="1800" spc="16" dirty="0" err="1">
                <a:solidFill>
                  <a:srgbClr val="000000"/>
                </a:solidFill>
                <a:latin typeface="TT Rounds Condensed"/>
              </a:rPr>
              <a:t>ElbowLakeCentre.ca</a:t>
            </a:r>
            <a:r>
              <a:rPr lang="en-US" sz="1800" spc="16" dirty="0">
                <a:solidFill>
                  <a:srgbClr val="000000"/>
                </a:solidFill>
                <a:latin typeface="TT Rounds Condensed"/>
              </a:rPr>
              <a:t>		  				                                                                                     © Queen’s University Biological Station (QUBS), 2023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97708" y="3849527"/>
            <a:ext cx="5659510" cy="1110679"/>
          </a:xfrm>
          <a:custGeom>
            <a:avLst/>
            <a:gdLst/>
            <a:ahLst/>
            <a:cxnLst/>
            <a:rect l="l" t="t" r="r" b="b"/>
            <a:pathLst>
              <a:path w="5659510" h="1110679">
                <a:moveTo>
                  <a:pt x="0" y="0"/>
                </a:moveTo>
                <a:lnTo>
                  <a:pt x="5659510" y="0"/>
                </a:lnTo>
                <a:lnTo>
                  <a:pt x="5659510" y="1110680"/>
                </a:lnTo>
                <a:lnTo>
                  <a:pt x="0" y="1110680"/>
                </a:lnTo>
                <a:lnTo>
                  <a:pt x="0" y="0"/>
                </a:lnTo>
                <a:close/>
              </a:path>
            </a:pathLst>
          </a:custGeom>
          <a:blipFill>
            <a:blip r:embed="rId2">
              <a:extLst>
                <a:ext uri="{96DAC541-7B7A-43D3-8B79-37D633B846F1}">
                  <asvg:svgBlip xmlns:asvg="http://schemas.microsoft.com/office/drawing/2016/SVG/main" r:embed="rId3"/>
                </a:ext>
              </a:extLst>
            </a:blip>
            <a:stretch>
              <a:fillRect b="-4942"/>
            </a:stretch>
          </a:blipFill>
        </p:spPr>
        <p:txBody>
          <a:bodyPr/>
          <a:lstStyle/>
          <a:p>
            <a:endParaRPr lang="en-US"/>
          </a:p>
        </p:txBody>
      </p:sp>
      <p:sp>
        <p:nvSpPr>
          <p:cNvPr id="3" name="TextBox 3"/>
          <p:cNvSpPr txBox="1"/>
          <p:nvPr/>
        </p:nvSpPr>
        <p:spPr>
          <a:xfrm>
            <a:off x="912756" y="2370860"/>
            <a:ext cx="16888161" cy="955781"/>
          </a:xfrm>
          <a:prstGeom prst="rect">
            <a:avLst/>
          </a:prstGeom>
        </p:spPr>
        <p:txBody>
          <a:bodyPr lIns="0" tIns="0" rIns="0" bIns="0" rtlCol="0" anchor="t">
            <a:spAutoFit/>
          </a:bodyPr>
          <a:lstStyle/>
          <a:p>
            <a:pPr algn="ctr">
              <a:lnSpc>
                <a:spcPts val="6499"/>
              </a:lnSpc>
            </a:pPr>
            <a:r>
              <a:rPr lang="en-US" sz="6000" spc="270">
                <a:solidFill>
                  <a:srgbClr val="183B23"/>
                </a:solidFill>
                <a:latin typeface="Rockwell Bold"/>
              </a:rPr>
              <a:t>The Seven Original Odoodemiwaan </a:t>
            </a:r>
          </a:p>
        </p:txBody>
      </p:sp>
      <p:sp>
        <p:nvSpPr>
          <p:cNvPr id="4" name="TextBox 4"/>
          <p:cNvSpPr txBox="1"/>
          <p:nvPr/>
        </p:nvSpPr>
        <p:spPr>
          <a:xfrm>
            <a:off x="3544877" y="3961462"/>
            <a:ext cx="3378988" cy="627633"/>
          </a:xfrm>
          <a:prstGeom prst="rect">
            <a:avLst/>
          </a:prstGeom>
        </p:spPr>
        <p:txBody>
          <a:bodyPr lIns="0" tIns="0" rIns="0" bIns="0" rtlCol="0" anchor="t">
            <a:spAutoFit/>
          </a:bodyPr>
          <a:lstStyle/>
          <a:p>
            <a:pPr algn="ctr">
              <a:lnSpc>
                <a:spcPts val="4319"/>
              </a:lnSpc>
            </a:pPr>
            <a:r>
              <a:rPr lang="en-US" sz="3598" spc="178">
                <a:solidFill>
                  <a:srgbClr val="302C2C"/>
                </a:solidFill>
                <a:latin typeface="Times New Roman"/>
              </a:rPr>
              <a:t>Ajijaak Dodem</a:t>
            </a:r>
          </a:p>
        </p:txBody>
      </p:sp>
      <p:sp>
        <p:nvSpPr>
          <p:cNvPr id="5" name="TextBox 5"/>
          <p:cNvSpPr txBox="1"/>
          <p:nvPr/>
        </p:nvSpPr>
        <p:spPr>
          <a:xfrm>
            <a:off x="4266264" y="4526561"/>
            <a:ext cx="1936214" cy="500454"/>
          </a:xfrm>
          <a:prstGeom prst="rect">
            <a:avLst/>
          </a:prstGeom>
        </p:spPr>
        <p:txBody>
          <a:bodyPr lIns="0" tIns="0" rIns="0" bIns="0" rtlCol="0" anchor="t">
            <a:spAutoFit/>
          </a:bodyPr>
          <a:lstStyle/>
          <a:p>
            <a:pPr algn="ctr">
              <a:lnSpc>
                <a:spcPts val="3456"/>
              </a:lnSpc>
            </a:pPr>
            <a:r>
              <a:rPr lang="en-US" sz="2599" spc="51">
                <a:solidFill>
                  <a:srgbClr val="302C2C"/>
                </a:solidFill>
                <a:latin typeface="Times New Roman"/>
              </a:rPr>
              <a:t>Crane clan </a:t>
            </a:r>
          </a:p>
        </p:txBody>
      </p:sp>
      <p:sp>
        <p:nvSpPr>
          <p:cNvPr id="6" name="Freeform 6"/>
          <p:cNvSpPr/>
          <p:nvPr/>
        </p:nvSpPr>
        <p:spPr>
          <a:xfrm rot="1537744">
            <a:off x="-1983692" y="8727055"/>
            <a:ext cx="4448880" cy="3074628"/>
          </a:xfrm>
          <a:custGeom>
            <a:avLst/>
            <a:gdLst/>
            <a:ahLst/>
            <a:cxnLst/>
            <a:rect l="l" t="t" r="r" b="b"/>
            <a:pathLst>
              <a:path w="4448880" h="3074628">
                <a:moveTo>
                  <a:pt x="0" y="0"/>
                </a:moveTo>
                <a:lnTo>
                  <a:pt x="4448880" y="0"/>
                </a:lnTo>
                <a:lnTo>
                  <a:pt x="4448880" y="3074628"/>
                </a:lnTo>
                <a:lnTo>
                  <a:pt x="0" y="3074628"/>
                </a:lnTo>
                <a:lnTo>
                  <a:pt x="0" y="0"/>
                </a:lnTo>
                <a:close/>
              </a:path>
            </a:pathLst>
          </a:custGeom>
          <a:blipFill>
            <a:blip r:embed="rId4"/>
            <a:stretch>
              <a:fillRect l="-126626" t="-24551" r="-58883" b="-24452"/>
            </a:stretch>
          </a:blipFill>
        </p:spPr>
        <p:txBody>
          <a:bodyPr/>
          <a:lstStyle/>
          <a:p>
            <a:endParaRPr lang="en-US"/>
          </a:p>
        </p:txBody>
      </p:sp>
      <p:sp>
        <p:nvSpPr>
          <p:cNvPr id="7" name="Freeform 7"/>
          <p:cNvSpPr/>
          <p:nvPr/>
        </p:nvSpPr>
        <p:spPr>
          <a:xfrm rot="8100000">
            <a:off x="15383519" y="8113026"/>
            <a:ext cx="4114800" cy="3987615"/>
          </a:xfrm>
          <a:custGeom>
            <a:avLst/>
            <a:gdLst/>
            <a:ahLst/>
            <a:cxnLst/>
            <a:rect l="l" t="t" r="r" b="b"/>
            <a:pathLst>
              <a:path w="4114800" h="3987615">
                <a:moveTo>
                  <a:pt x="0" y="0"/>
                </a:moveTo>
                <a:lnTo>
                  <a:pt x="4114800" y="0"/>
                </a:lnTo>
                <a:lnTo>
                  <a:pt x="4114800" y="3987615"/>
                </a:lnTo>
                <a:lnTo>
                  <a:pt x="0" y="3987615"/>
                </a:lnTo>
                <a:lnTo>
                  <a:pt x="0" y="0"/>
                </a:lnTo>
                <a:close/>
              </a:path>
            </a:pathLst>
          </a:custGeom>
          <a:blipFill>
            <a:blip r:embed="rId5">
              <a:extLst>
                <a:ext uri="{96DAC541-7B7A-43D3-8B79-37D633B846F1}">
                  <asvg:svgBlip xmlns:asvg="http://schemas.microsoft.com/office/drawing/2016/SVG/main" r:embed="rId6"/>
                </a:ext>
              </a:extLst>
            </a:blip>
            <a:stretch>
              <a:fillRect b="-323"/>
            </a:stretch>
          </a:blipFill>
        </p:spPr>
        <p:txBody>
          <a:bodyPr/>
          <a:lstStyle/>
          <a:p>
            <a:endParaRPr lang="en-US"/>
          </a:p>
        </p:txBody>
      </p:sp>
      <p:sp>
        <p:nvSpPr>
          <p:cNvPr id="8" name="Freeform 8"/>
          <p:cNvSpPr/>
          <p:nvPr/>
        </p:nvSpPr>
        <p:spPr>
          <a:xfrm rot="4757047">
            <a:off x="-1816652" y="7270574"/>
            <a:ext cx="4114800" cy="3987615"/>
          </a:xfrm>
          <a:custGeom>
            <a:avLst/>
            <a:gdLst/>
            <a:ahLst/>
            <a:cxnLst/>
            <a:rect l="l" t="t" r="r" b="b"/>
            <a:pathLst>
              <a:path w="4114800" h="3987615">
                <a:moveTo>
                  <a:pt x="0" y="0"/>
                </a:moveTo>
                <a:lnTo>
                  <a:pt x="4114800" y="0"/>
                </a:lnTo>
                <a:lnTo>
                  <a:pt x="4114800" y="3987615"/>
                </a:lnTo>
                <a:lnTo>
                  <a:pt x="0" y="3987615"/>
                </a:lnTo>
                <a:lnTo>
                  <a:pt x="0" y="0"/>
                </a:lnTo>
                <a:close/>
              </a:path>
            </a:pathLst>
          </a:custGeom>
          <a:blipFill>
            <a:blip r:embed="rId5">
              <a:extLst>
                <a:ext uri="{96DAC541-7B7A-43D3-8B79-37D633B846F1}">
                  <asvg:svgBlip xmlns:asvg="http://schemas.microsoft.com/office/drawing/2016/SVG/main" r:embed="rId6"/>
                </a:ext>
              </a:extLst>
            </a:blip>
            <a:stretch>
              <a:fillRect b="-91"/>
            </a:stretch>
          </a:blipFill>
        </p:spPr>
        <p:txBody>
          <a:bodyPr/>
          <a:lstStyle/>
          <a:p>
            <a:endParaRPr lang="en-US"/>
          </a:p>
        </p:txBody>
      </p:sp>
      <p:sp>
        <p:nvSpPr>
          <p:cNvPr id="9" name="Freeform 9"/>
          <p:cNvSpPr/>
          <p:nvPr/>
        </p:nvSpPr>
        <p:spPr>
          <a:xfrm rot="3781431">
            <a:off x="-49657" y="-2484827"/>
            <a:ext cx="2319809" cy="4657361"/>
          </a:xfrm>
          <a:custGeom>
            <a:avLst/>
            <a:gdLst/>
            <a:ahLst/>
            <a:cxnLst/>
            <a:rect l="l" t="t" r="r" b="b"/>
            <a:pathLst>
              <a:path w="2319809" h="4657361">
                <a:moveTo>
                  <a:pt x="0" y="0"/>
                </a:moveTo>
                <a:lnTo>
                  <a:pt x="2319809" y="0"/>
                </a:lnTo>
                <a:lnTo>
                  <a:pt x="2319809" y="4657361"/>
                </a:lnTo>
                <a:lnTo>
                  <a:pt x="0" y="4657361"/>
                </a:lnTo>
                <a:lnTo>
                  <a:pt x="0" y="0"/>
                </a:lnTo>
                <a:close/>
              </a:path>
            </a:pathLst>
          </a:custGeom>
          <a:blipFill>
            <a:blip r:embed="rId7">
              <a:extLst>
                <a:ext uri="{96DAC541-7B7A-43D3-8B79-37D633B846F1}">
                  <asvg:svgBlip xmlns:asvg="http://schemas.microsoft.com/office/drawing/2016/SVG/main" r:embed="rId8"/>
                </a:ext>
              </a:extLst>
            </a:blip>
            <a:stretch>
              <a:fillRect l="-21923" r="-13"/>
            </a:stretch>
          </a:blipFill>
        </p:spPr>
        <p:txBody>
          <a:bodyPr/>
          <a:lstStyle/>
          <a:p>
            <a:endParaRPr lang="en-US"/>
          </a:p>
        </p:txBody>
      </p:sp>
      <p:sp>
        <p:nvSpPr>
          <p:cNvPr id="10" name="Freeform 10"/>
          <p:cNvSpPr/>
          <p:nvPr/>
        </p:nvSpPr>
        <p:spPr>
          <a:xfrm rot="1537744">
            <a:off x="14791926" y="-749660"/>
            <a:ext cx="4012332" cy="1909742"/>
          </a:xfrm>
          <a:custGeom>
            <a:avLst/>
            <a:gdLst/>
            <a:ahLst/>
            <a:cxnLst/>
            <a:rect l="l" t="t" r="r" b="b"/>
            <a:pathLst>
              <a:path w="4012332" h="1909742">
                <a:moveTo>
                  <a:pt x="0" y="0"/>
                </a:moveTo>
                <a:lnTo>
                  <a:pt x="4012332" y="0"/>
                </a:lnTo>
                <a:lnTo>
                  <a:pt x="4012332" y="1909742"/>
                </a:lnTo>
                <a:lnTo>
                  <a:pt x="0" y="1909742"/>
                </a:lnTo>
                <a:lnTo>
                  <a:pt x="0" y="0"/>
                </a:lnTo>
                <a:close/>
              </a:path>
            </a:pathLst>
          </a:custGeom>
          <a:blipFill>
            <a:blip r:embed="rId4"/>
            <a:stretch>
              <a:fillRect l="-127136" t="-139881" r="-89439" b="-11"/>
            </a:stretch>
          </a:blipFill>
        </p:spPr>
        <p:txBody>
          <a:bodyPr/>
          <a:lstStyle/>
          <a:p>
            <a:endParaRPr lang="en-US"/>
          </a:p>
        </p:txBody>
      </p:sp>
      <p:sp>
        <p:nvSpPr>
          <p:cNvPr id="11" name="Freeform 11"/>
          <p:cNvSpPr/>
          <p:nvPr/>
        </p:nvSpPr>
        <p:spPr>
          <a:xfrm>
            <a:off x="10096153" y="3812416"/>
            <a:ext cx="5132401" cy="1007234"/>
          </a:xfrm>
          <a:custGeom>
            <a:avLst/>
            <a:gdLst/>
            <a:ahLst/>
            <a:cxnLst/>
            <a:rect l="l" t="t" r="r" b="b"/>
            <a:pathLst>
              <a:path w="5132401" h="1007234">
                <a:moveTo>
                  <a:pt x="0" y="0"/>
                </a:moveTo>
                <a:lnTo>
                  <a:pt x="5132402" y="0"/>
                </a:lnTo>
                <a:lnTo>
                  <a:pt x="5132402" y="1007234"/>
                </a:lnTo>
                <a:lnTo>
                  <a:pt x="0" y="1007234"/>
                </a:lnTo>
                <a:lnTo>
                  <a:pt x="0" y="0"/>
                </a:lnTo>
                <a:close/>
              </a:path>
            </a:pathLst>
          </a:custGeom>
          <a:blipFill>
            <a:blip r:embed="rId2">
              <a:extLst>
                <a:ext uri="{96DAC541-7B7A-43D3-8B79-37D633B846F1}">
                  <asvg:svgBlip xmlns:asvg="http://schemas.microsoft.com/office/drawing/2016/SVG/main" r:embed="rId3"/>
                </a:ext>
              </a:extLst>
            </a:blip>
            <a:stretch>
              <a:fillRect b="-4942"/>
            </a:stretch>
          </a:blipFill>
        </p:spPr>
        <p:txBody>
          <a:bodyPr/>
          <a:lstStyle/>
          <a:p>
            <a:endParaRPr lang="en-US"/>
          </a:p>
        </p:txBody>
      </p:sp>
      <p:sp>
        <p:nvSpPr>
          <p:cNvPr id="12" name="TextBox 12"/>
          <p:cNvSpPr txBox="1"/>
          <p:nvPr/>
        </p:nvSpPr>
        <p:spPr>
          <a:xfrm>
            <a:off x="11041102" y="3905250"/>
            <a:ext cx="3242504" cy="628650"/>
          </a:xfrm>
          <a:prstGeom prst="rect">
            <a:avLst/>
          </a:prstGeom>
        </p:spPr>
        <p:txBody>
          <a:bodyPr lIns="0" tIns="0" rIns="0" bIns="0" rtlCol="0" anchor="t">
            <a:spAutoFit/>
          </a:bodyPr>
          <a:lstStyle/>
          <a:p>
            <a:pPr algn="ctr">
              <a:lnSpc>
                <a:spcPts val="4319"/>
              </a:lnSpc>
            </a:pPr>
            <a:r>
              <a:rPr lang="en-US" sz="3598" spc="178">
                <a:solidFill>
                  <a:srgbClr val="302C2C"/>
                </a:solidFill>
                <a:latin typeface="Times New Roman"/>
              </a:rPr>
              <a:t>Maang Dodem</a:t>
            </a:r>
          </a:p>
        </p:txBody>
      </p:sp>
      <p:sp>
        <p:nvSpPr>
          <p:cNvPr id="13" name="TextBox 13"/>
          <p:cNvSpPr txBox="1"/>
          <p:nvPr/>
        </p:nvSpPr>
        <p:spPr>
          <a:xfrm>
            <a:off x="10269634" y="4319196"/>
            <a:ext cx="4798556" cy="500454"/>
          </a:xfrm>
          <a:prstGeom prst="rect">
            <a:avLst/>
          </a:prstGeom>
        </p:spPr>
        <p:txBody>
          <a:bodyPr lIns="0" tIns="0" rIns="0" bIns="0" rtlCol="0" anchor="t">
            <a:spAutoFit/>
          </a:bodyPr>
          <a:lstStyle/>
          <a:p>
            <a:pPr algn="ctr">
              <a:lnSpc>
                <a:spcPts val="3456"/>
              </a:lnSpc>
            </a:pPr>
            <a:r>
              <a:rPr lang="en-US" sz="2599" spc="51">
                <a:solidFill>
                  <a:srgbClr val="302C2C"/>
                </a:solidFill>
                <a:latin typeface="Times New Roman"/>
              </a:rPr>
              <a:t>Loon clan </a:t>
            </a:r>
          </a:p>
        </p:txBody>
      </p:sp>
      <p:sp>
        <p:nvSpPr>
          <p:cNvPr id="14" name="Freeform 14"/>
          <p:cNvSpPr/>
          <p:nvPr/>
        </p:nvSpPr>
        <p:spPr>
          <a:xfrm>
            <a:off x="912756" y="5844080"/>
            <a:ext cx="4869107" cy="955562"/>
          </a:xfrm>
          <a:custGeom>
            <a:avLst/>
            <a:gdLst/>
            <a:ahLst/>
            <a:cxnLst/>
            <a:rect l="l" t="t" r="r" b="b"/>
            <a:pathLst>
              <a:path w="4869107" h="955562">
                <a:moveTo>
                  <a:pt x="0" y="0"/>
                </a:moveTo>
                <a:lnTo>
                  <a:pt x="4869107" y="0"/>
                </a:lnTo>
                <a:lnTo>
                  <a:pt x="4869107" y="955562"/>
                </a:lnTo>
                <a:lnTo>
                  <a:pt x="0" y="955562"/>
                </a:lnTo>
                <a:lnTo>
                  <a:pt x="0" y="0"/>
                </a:lnTo>
                <a:close/>
              </a:path>
            </a:pathLst>
          </a:custGeom>
          <a:blipFill>
            <a:blip r:embed="rId2">
              <a:extLst>
                <a:ext uri="{96DAC541-7B7A-43D3-8B79-37D633B846F1}">
                  <asvg:svgBlip xmlns:asvg="http://schemas.microsoft.com/office/drawing/2016/SVG/main" r:embed="rId3"/>
                </a:ext>
              </a:extLst>
            </a:blip>
            <a:stretch>
              <a:fillRect b="-4942"/>
            </a:stretch>
          </a:blipFill>
        </p:spPr>
        <p:txBody>
          <a:bodyPr/>
          <a:lstStyle/>
          <a:p>
            <a:endParaRPr lang="en-US"/>
          </a:p>
        </p:txBody>
      </p:sp>
      <p:sp>
        <p:nvSpPr>
          <p:cNvPr id="15" name="TextBox 15"/>
          <p:cNvSpPr txBox="1"/>
          <p:nvPr/>
        </p:nvSpPr>
        <p:spPr>
          <a:xfrm>
            <a:off x="1028700" y="5897068"/>
            <a:ext cx="4798556" cy="628650"/>
          </a:xfrm>
          <a:prstGeom prst="rect">
            <a:avLst/>
          </a:prstGeom>
        </p:spPr>
        <p:txBody>
          <a:bodyPr lIns="0" tIns="0" rIns="0" bIns="0" rtlCol="0" anchor="t">
            <a:spAutoFit/>
          </a:bodyPr>
          <a:lstStyle/>
          <a:p>
            <a:pPr algn="ctr">
              <a:lnSpc>
                <a:spcPts val="4319"/>
              </a:lnSpc>
            </a:pPr>
            <a:r>
              <a:rPr lang="en-US" sz="3598" spc="178">
                <a:solidFill>
                  <a:srgbClr val="302C2C"/>
                </a:solidFill>
                <a:latin typeface="Times New Roman"/>
              </a:rPr>
              <a:t>Giigoonh Dodem</a:t>
            </a:r>
          </a:p>
        </p:txBody>
      </p:sp>
      <p:sp>
        <p:nvSpPr>
          <p:cNvPr id="16" name="TextBox 16"/>
          <p:cNvSpPr txBox="1"/>
          <p:nvPr/>
        </p:nvSpPr>
        <p:spPr>
          <a:xfrm>
            <a:off x="2582337" y="6374411"/>
            <a:ext cx="1590989" cy="500454"/>
          </a:xfrm>
          <a:prstGeom prst="rect">
            <a:avLst/>
          </a:prstGeom>
        </p:spPr>
        <p:txBody>
          <a:bodyPr lIns="0" tIns="0" rIns="0" bIns="0" rtlCol="0" anchor="t">
            <a:spAutoFit/>
          </a:bodyPr>
          <a:lstStyle/>
          <a:p>
            <a:pPr algn="ctr">
              <a:lnSpc>
                <a:spcPts val="3456"/>
              </a:lnSpc>
            </a:pPr>
            <a:r>
              <a:rPr lang="en-US" sz="2599" spc="51">
                <a:solidFill>
                  <a:srgbClr val="302C2C"/>
                </a:solidFill>
                <a:latin typeface="Times New Roman"/>
              </a:rPr>
              <a:t>Fish clan </a:t>
            </a:r>
          </a:p>
        </p:txBody>
      </p:sp>
      <p:sp>
        <p:nvSpPr>
          <p:cNvPr id="17" name="Freeform 17"/>
          <p:cNvSpPr/>
          <p:nvPr/>
        </p:nvSpPr>
        <p:spPr>
          <a:xfrm>
            <a:off x="6587410" y="5674582"/>
            <a:ext cx="4802398" cy="1138373"/>
          </a:xfrm>
          <a:custGeom>
            <a:avLst/>
            <a:gdLst/>
            <a:ahLst/>
            <a:cxnLst/>
            <a:rect l="l" t="t" r="r" b="b"/>
            <a:pathLst>
              <a:path w="4802398" h="942471">
                <a:moveTo>
                  <a:pt x="0" y="0"/>
                </a:moveTo>
                <a:lnTo>
                  <a:pt x="4802399" y="0"/>
                </a:lnTo>
                <a:lnTo>
                  <a:pt x="4802399" y="942470"/>
                </a:lnTo>
                <a:lnTo>
                  <a:pt x="0" y="942470"/>
                </a:lnTo>
                <a:lnTo>
                  <a:pt x="0" y="0"/>
                </a:lnTo>
                <a:close/>
              </a:path>
            </a:pathLst>
          </a:custGeom>
          <a:blipFill>
            <a:blip r:embed="rId2">
              <a:extLst>
                <a:ext uri="{96DAC541-7B7A-43D3-8B79-37D633B846F1}">
                  <asvg:svgBlip xmlns:asvg="http://schemas.microsoft.com/office/drawing/2016/SVG/main" r:embed="rId3"/>
                </a:ext>
              </a:extLst>
            </a:blip>
            <a:stretch>
              <a:fillRect t="-1" b="13117"/>
            </a:stretch>
          </a:blipFill>
        </p:spPr>
        <p:txBody>
          <a:bodyPr/>
          <a:lstStyle/>
          <a:p>
            <a:endParaRPr lang="en-US"/>
          </a:p>
        </p:txBody>
      </p:sp>
      <p:sp>
        <p:nvSpPr>
          <p:cNvPr id="18" name="TextBox 18"/>
          <p:cNvSpPr txBox="1"/>
          <p:nvPr/>
        </p:nvSpPr>
        <p:spPr>
          <a:xfrm>
            <a:off x="6793080" y="5702761"/>
            <a:ext cx="4248022" cy="619100"/>
          </a:xfrm>
          <a:prstGeom prst="rect">
            <a:avLst/>
          </a:prstGeom>
        </p:spPr>
        <p:txBody>
          <a:bodyPr lIns="0" tIns="0" rIns="0" bIns="0" rtlCol="0" anchor="t">
            <a:spAutoFit/>
          </a:bodyPr>
          <a:lstStyle/>
          <a:p>
            <a:pPr algn="ctr">
              <a:lnSpc>
                <a:spcPts val="4319"/>
              </a:lnSpc>
            </a:pPr>
            <a:r>
              <a:rPr lang="en-US" sz="3598" spc="178">
                <a:solidFill>
                  <a:srgbClr val="302C2C"/>
                </a:solidFill>
                <a:latin typeface="Times New Roman"/>
              </a:rPr>
              <a:t>Makwa Dodem</a:t>
            </a:r>
          </a:p>
        </p:txBody>
      </p:sp>
      <p:sp>
        <p:nvSpPr>
          <p:cNvPr id="19" name="TextBox 19"/>
          <p:cNvSpPr txBox="1"/>
          <p:nvPr/>
        </p:nvSpPr>
        <p:spPr>
          <a:xfrm>
            <a:off x="8348506" y="6163768"/>
            <a:ext cx="1590989" cy="500454"/>
          </a:xfrm>
          <a:prstGeom prst="rect">
            <a:avLst/>
          </a:prstGeom>
        </p:spPr>
        <p:txBody>
          <a:bodyPr lIns="0" tIns="0" rIns="0" bIns="0" rtlCol="0" anchor="t">
            <a:spAutoFit/>
          </a:bodyPr>
          <a:lstStyle/>
          <a:p>
            <a:pPr algn="ctr">
              <a:lnSpc>
                <a:spcPts val="3456"/>
              </a:lnSpc>
            </a:pPr>
            <a:r>
              <a:rPr lang="en-US" sz="2599" spc="51">
                <a:solidFill>
                  <a:srgbClr val="302C2C"/>
                </a:solidFill>
                <a:latin typeface="Times New Roman"/>
              </a:rPr>
              <a:t>Bear clan </a:t>
            </a:r>
          </a:p>
        </p:txBody>
      </p:sp>
      <p:sp>
        <p:nvSpPr>
          <p:cNvPr id="20" name="Freeform 20"/>
          <p:cNvSpPr/>
          <p:nvPr/>
        </p:nvSpPr>
        <p:spPr>
          <a:xfrm>
            <a:off x="12199434" y="5738259"/>
            <a:ext cx="5440309" cy="1222101"/>
          </a:xfrm>
          <a:custGeom>
            <a:avLst/>
            <a:gdLst/>
            <a:ahLst/>
            <a:cxnLst/>
            <a:rect l="l" t="t" r="r" b="b"/>
            <a:pathLst>
              <a:path w="5440309" h="925963">
                <a:moveTo>
                  <a:pt x="0" y="0"/>
                </a:moveTo>
                <a:lnTo>
                  <a:pt x="5440309" y="0"/>
                </a:lnTo>
                <a:lnTo>
                  <a:pt x="5440309" y="925963"/>
                </a:lnTo>
                <a:lnTo>
                  <a:pt x="0" y="925963"/>
                </a:lnTo>
                <a:lnTo>
                  <a:pt x="0" y="0"/>
                </a:lnTo>
                <a:close/>
              </a:path>
            </a:pathLst>
          </a:custGeom>
          <a:blipFill>
            <a:blip r:embed="rId2">
              <a:extLst>
                <a:ext uri="{96DAC541-7B7A-43D3-8B79-37D633B846F1}">
                  <asvg:svgBlip xmlns:asvg="http://schemas.microsoft.com/office/drawing/2016/SVG/main" r:embed="rId3"/>
                </a:ext>
              </a:extLst>
            </a:blip>
            <a:stretch>
              <a:fillRect b="8142"/>
            </a:stretch>
          </a:blipFill>
        </p:spPr>
        <p:txBody>
          <a:bodyPr/>
          <a:lstStyle/>
          <a:p>
            <a:endParaRPr lang="en-US"/>
          </a:p>
        </p:txBody>
      </p:sp>
      <p:sp>
        <p:nvSpPr>
          <p:cNvPr id="21" name="TextBox 21"/>
          <p:cNvSpPr txBox="1"/>
          <p:nvPr/>
        </p:nvSpPr>
        <p:spPr>
          <a:xfrm>
            <a:off x="12399459" y="5687632"/>
            <a:ext cx="4847015" cy="634229"/>
          </a:xfrm>
          <a:prstGeom prst="rect">
            <a:avLst/>
          </a:prstGeom>
        </p:spPr>
        <p:txBody>
          <a:bodyPr lIns="0" tIns="0" rIns="0" bIns="0" rtlCol="0" anchor="t">
            <a:spAutoFit/>
          </a:bodyPr>
          <a:lstStyle/>
          <a:p>
            <a:pPr algn="ctr">
              <a:lnSpc>
                <a:spcPts val="4362"/>
              </a:lnSpc>
            </a:pPr>
            <a:r>
              <a:rPr lang="en-US" sz="3635" spc="180">
                <a:solidFill>
                  <a:srgbClr val="302C2C"/>
                </a:solidFill>
                <a:latin typeface="Times New Roman"/>
              </a:rPr>
              <a:t>Waabizheshi Dodem</a:t>
            </a:r>
          </a:p>
        </p:txBody>
      </p:sp>
      <p:sp>
        <p:nvSpPr>
          <p:cNvPr id="22" name="TextBox 22"/>
          <p:cNvSpPr txBox="1"/>
          <p:nvPr/>
        </p:nvSpPr>
        <p:spPr>
          <a:xfrm>
            <a:off x="13952034" y="6115515"/>
            <a:ext cx="2192908" cy="500454"/>
          </a:xfrm>
          <a:prstGeom prst="rect">
            <a:avLst/>
          </a:prstGeom>
        </p:spPr>
        <p:txBody>
          <a:bodyPr lIns="0" tIns="0" rIns="0" bIns="0" rtlCol="0" anchor="t">
            <a:spAutoFit/>
          </a:bodyPr>
          <a:lstStyle/>
          <a:p>
            <a:pPr algn="ctr">
              <a:lnSpc>
                <a:spcPts val="3456"/>
              </a:lnSpc>
            </a:pPr>
            <a:r>
              <a:rPr lang="en-US" sz="2599" spc="51">
                <a:solidFill>
                  <a:srgbClr val="302C2C"/>
                </a:solidFill>
                <a:latin typeface="Times New Roman"/>
              </a:rPr>
              <a:t>Martin clan </a:t>
            </a:r>
          </a:p>
        </p:txBody>
      </p:sp>
      <p:sp>
        <p:nvSpPr>
          <p:cNvPr id="23" name="Freeform 23"/>
          <p:cNvSpPr/>
          <p:nvPr/>
        </p:nvSpPr>
        <p:spPr>
          <a:xfrm rot="4757047">
            <a:off x="16427669" y="-1591117"/>
            <a:ext cx="4114800" cy="3987615"/>
          </a:xfrm>
          <a:custGeom>
            <a:avLst/>
            <a:gdLst/>
            <a:ahLst/>
            <a:cxnLst/>
            <a:rect l="l" t="t" r="r" b="b"/>
            <a:pathLst>
              <a:path w="4114800" h="3987615">
                <a:moveTo>
                  <a:pt x="0" y="0"/>
                </a:moveTo>
                <a:lnTo>
                  <a:pt x="4114800" y="0"/>
                </a:lnTo>
                <a:lnTo>
                  <a:pt x="4114800" y="3987615"/>
                </a:lnTo>
                <a:lnTo>
                  <a:pt x="0" y="3987615"/>
                </a:lnTo>
                <a:lnTo>
                  <a:pt x="0" y="0"/>
                </a:lnTo>
                <a:close/>
              </a:path>
            </a:pathLst>
          </a:custGeom>
          <a:blipFill>
            <a:blip r:embed="rId5">
              <a:extLst>
                <a:ext uri="{96DAC541-7B7A-43D3-8B79-37D633B846F1}">
                  <asvg:svgBlip xmlns:asvg="http://schemas.microsoft.com/office/drawing/2016/SVG/main" r:embed="rId6"/>
                </a:ext>
              </a:extLst>
            </a:blip>
            <a:stretch>
              <a:fillRect b="-323"/>
            </a:stretch>
          </a:blipFill>
        </p:spPr>
        <p:txBody>
          <a:bodyPr/>
          <a:lstStyle/>
          <a:p>
            <a:endParaRPr lang="en-US"/>
          </a:p>
        </p:txBody>
      </p:sp>
      <p:sp>
        <p:nvSpPr>
          <p:cNvPr id="26" name="Freeform 26"/>
          <p:cNvSpPr/>
          <p:nvPr/>
        </p:nvSpPr>
        <p:spPr>
          <a:xfrm>
            <a:off x="1950045" y="7677229"/>
            <a:ext cx="5659510" cy="1110679"/>
          </a:xfrm>
          <a:custGeom>
            <a:avLst/>
            <a:gdLst/>
            <a:ahLst/>
            <a:cxnLst/>
            <a:rect l="l" t="t" r="r" b="b"/>
            <a:pathLst>
              <a:path w="5659510" h="1110679">
                <a:moveTo>
                  <a:pt x="0" y="0"/>
                </a:moveTo>
                <a:lnTo>
                  <a:pt x="5659511" y="0"/>
                </a:lnTo>
                <a:lnTo>
                  <a:pt x="5659511" y="1110679"/>
                </a:lnTo>
                <a:lnTo>
                  <a:pt x="0" y="1110679"/>
                </a:lnTo>
                <a:lnTo>
                  <a:pt x="0" y="0"/>
                </a:lnTo>
                <a:close/>
              </a:path>
            </a:pathLst>
          </a:custGeom>
          <a:blipFill>
            <a:blip r:embed="rId2">
              <a:extLst>
                <a:ext uri="{96DAC541-7B7A-43D3-8B79-37D633B846F1}">
                  <asvg:svgBlip xmlns:asvg="http://schemas.microsoft.com/office/drawing/2016/SVG/main" r:embed="rId3"/>
                </a:ext>
              </a:extLst>
            </a:blip>
            <a:stretch>
              <a:fillRect b="-4942"/>
            </a:stretch>
          </a:blipFill>
        </p:spPr>
        <p:txBody>
          <a:bodyPr/>
          <a:lstStyle/>
          <a:p>
            <a:endParaRPr lang="en-US"/>
          </a:p>
        </p:txBody>
      </p:sp>
      <p:sp>
        <p:nvSpPr>
          <p:cNvPr id="27" name="TextBox 27"/>
          <p:cNvSpPr txBox="1"/>
          <p:nvPr/>
        </p:nvSpPr>
        <p:spPr>
          <a:xfrm>
            <a:off x="3881599" y="8341689"/>
            <a:ext cx="1796402" cy="500454"/>
          </a:xfrm>
          <a:prstGeom prst="rect">
            <a:avLst/>
          </a:prstGeom>
        </p:spPr>
        <p:txBody>
          <a:bodyPr lIns="0" tIns="0" rIns="0" bIns="0" rtlCol="0" anchor="t">
            <a:spAutoFit/>
          </a:bodyPr>
          <a:lstStyle/>
          <a:p>
            <a:pPr algn="ctr">
              <a:lnSpc>
                <a:spcPts val="3456"/>
              </a:lnSpc>
            </a:pPr>
            <a:r>
              <a:rPr lang="en-US" sz="2599" spc="51">
                <a:solidFill>
                  <a:srgbClr val="302C2C"/>
                </a:solidFill>
                <a:latin typeface="Times New Roman"/>
              </a:rPr>
              <a:t>Deer clan </a:t>
            </a:r>
          </a:p>
        </p:txBody>
      </p:sp>
      <p:sp>
        <p:nvSpPr>
          <p:cNvPr id="28" name="TextBox 28"/>
          <p:cNvSpPr txBox="1"/>
          <p:nvPr/>
        </p:nvSpPr>
        <p:spPr>
          <a:xfrm>
            <a:off x="1950045" y="7741640"/>
            <a:ext cx="5967983" cy="619100"/>
          </a:xfrm>
          <a:prstGeom prst="rect">
            <a:avLst/>
          </a:prstGeom>
        </p:spPr>
        <p:txBody>
          <a:bodyPr lIns="0" tIns="0" rIns="0" bIns="0" rtlCol="0" anchor="t">
            <a:spAutoFit/>
          </a:bodyPr>
          <a:lstStyle/>
          <a:p>
            <a:pPr algn="ctr">
              <a:lnSpc>
                <a:spcPts val="4319"/>
              </a:lnSpc>
            </a:pPr>
            <a:r>
              <a:rPr lang="en-US" sz="3598" spc="178">
                <a:solidFill>
                  <a:srgbClr val="302C2C"/>
                </a:solidFill>
                <a:latin typeface="Times New Roman"/>
              </a:rPr>
              <a:t>Wawaashkeshi Dodem</a:t>
            </a:r>
          </a:p>
        </p:txBody>
      </p:sp>
      <p:sp>
        <p:nvSpPr>
          <p:cNvPr id="29" name="Freeform 29"/>
          <p:cNvSpPr/>
          <p:nvPr/>
        </p:nvSpPr>
        <p:spPr>
          <a:xfrm>
            <a:off x="10300006" y="7632089"/>
            <a:ext cx="5132401" cy="1007234"/>
          </a:xfrm>
          <a:custGeom>
            <a:avLst/>
            <a:gdLst/>
            <a:ahLst/>
            <a:cxnLst/>
            <a:rect l="l" t="t" r="r" b="b"/>
            <a:pathLst>
              <a:path w="5132401" h="1007234">
                <a:moveTo>
                  <a:pt x="0" y="0"/>
                </a:moveTo>
                <a:lnTo>
                  <a:pt x="5132401" y="0"/>
                </a:lnTo>
                <a:lnTo>
                  <a:pt x="5132401" y="1007234"/>
                </a:lnTo>
                <a:lnTo>
                  <a:pt x="0" y="1007234"/>
                </a:lnTo>
                <a:lnTo>
                  <a:pt x="0" y="0"/>
                </a:lnTo>
                <a:close/>
              </a:path>
            </a:pathLst>
          </a:custGeom>
          <a:blipFill>
            <a:blip r:embed="rId2">
              <a:extLst>
                <a:ext uri="{96DAC541-7B7A-43D3-8B79-37D633B846F1}">
                  <asvg:svgBlip xmlns:asvg="http://schemas.microsoft.com/office/drawing/2016/SVG/main" r:embed="rId3"/>
                </a:ext>
              </a:extLst>
            </a:blip>
            <a:stretch>
              <a:fillRect b="-4942"/>
            </a:stretch>
          </a:blipFill>
        </p:spPr>
        <p:txBody>
          <a:bodyPr/>
          <a:lstStyle/>
          <a:p>
            <a:endParaRPr lang="en-US"/>
          </a:p>
        </p:txBody>
      </p:sp>
      <p:sp>
        <p:nvSpPr>
          <p:cNvPr id="30" name="TextBox 30"/>
          <p:cNvSpPr txBox="1"/>
          <p:nvPr/>
        </p:nvSpPr>
        <p:spPr>
          <a:xfrm>
            <a:off x="11764153" y="8264396"/>
            <a:ext cx="1796402" cy="500453"/>
          </a:xfrm>
          <a:prstGeom prst="rect">
            <a:avLst/>
          </a:prstGeom>
        </p:spPr>
        <p:txBody>
          <a:bodyPr lIns="0" tIns="0" rIns="0" bIns="0" rtlCol="0" anchor="t">
            <a:spAutoFit/>
          </a:bodyPr>
          <a:lstStyle/>
          <a:p>
            <a:pPr algn="ctr">
              <a:lnSpc>
                <a:spcPts val="3456"/>
              </a:lnSpc>
            </a:pPr>
            <a:r>
              <a:rPr lang="en-US" sz="2599" spc="51">
                <a:solidFill>
                  <a:srgbClr val="302C2C"/>
                </a:solidFill>
                <a:latin typeface="Times New Roman"/>
              </a:rPr>
              <a:t>Bird clan </a:t>
            </a:r>
          </a:p>
        </p:txBody>
      </p:sp>
      <p:sp>
        <p:nvSpPr>
          <p:cNvPr id="31" name="TextBox 31"/>
          <p:cNvSpPr txBox="1"/>
          <p:nvPr/>
        </p:nvSpPr>
        <p:spPr>
          <a:xfrm>
            <a:off x="10503858" y="7664347"/>
            <a:ext cx="4724696" cy="619100"/>
          </a:xfrm>
          <a:prstGeom prst="rect">
            <a:avLst/>
          </a:prstGeom>
        </p:spPr>
        <p:txBody>
          <a:bodyPr lIns="0" tIns="0" rIns="0" bIns="0" rtlCol="0" anchor="t">
            <a:spAutoFit/>
          </a:bodyPr>
          <a:lstStyle/>
          <a:p>
            <a:pPr algn="ctr">
              <a:lnSpc>
                <a:spcPts val="4319"/>
              </a:lnSpc>
            </a:pPr>
            <a:r>
              <a:rPr lang="en-US" sz="3598" spc="178">
                <a:solidFill>
                  <a:srgbClr val="302C2C"/>
                </a:solidFill>
                <a:latin typeface="Times New Roman"/>
              </a:rPr>
              <a:t>Bineshiinh Dodem</a:t>
            </a:r>
          </a:p>
        </p:txBody>
      </p:sp>
      <p:sp>
        <p:nvSpPr>
          <p:cNvPr id="32" name="TextBox 8">
            <a:extLst>
              <a:ext uri="{FF2B5EF4-FFF2-40B4-BE49-F238E27FC236}">
                <a16:creationId xmlns:a16="http://schemas.microsoft.com/office/drawing/2014/main" id="{0D11DAF7-3649-84C4-95D5-8092A2E50A50}"/>
              </a:ext>
            </a:extLst>
          </p:cNvPr>
          <p:cNvSpPr txBox="1"/>
          <p:nvPr/>
        </p:nvSpPr>
        <p:spPr>
          <a:xfrm>
            <a:off x="609600" y="9639300"/>
            <a:ext cx="18288000" cy="269304"/>
          </a:xfrm>
          <a:prstGeom prst="rect">
            <a:avLst/>
          </a:prstGeom>
        </p:spPr>
        <p:txBody>
          <a:bodyPr wrap="square" lIns="0" tIns="0" rIns="0" bIns="0" rtlCol="0" anchor="t">
            <a:spAutoFit/>
          </a:bodyPr>
          <a:lstStyle/>
          <a:p>
            <a:pPr algn="l">
              <a:lnSpc>
                <a:spcPts val="2160"/>
              </a:lnSpc>
            </a:pPr>
            <a:r>
              <a:rPr lang="en-US" sz="1800" spc="16" dirty="0" err="1">
                <a:solidFill>
                  <a:srgbClr val="000000"/>
                </a:solidFill>
                <a:latin typeface="TT Rounds Condensed"/>
              </a:rPr>
              <a:t>ElbowLakeCentre.ca</a:t>
            </a:r>
            <a:r>
              <a:rPr lang="en-US" sz="1800" spc="16" dirty="0">
                <a:solidFill>
                  <a:srgbClr val="000000"/>
                </a:solidFill>
                <a:latin typeface="TT Rounds Condensed"/>
              </a:rPr>
              <a:t>		  				                                                                                     © Queen’s University Biological Station (QUBS), 2023</a:t>
            </a:r>
          </a:p>
        </p:txBody>
      </p:sp>
      <p:sp>
        <p:nvSpPr>
          <p:cNvPr id="33" name="Freeform 15">
            <a:extLst>
              <a:ext uri="{FF2B5EF4-FFF2-40B4-BE49-F238E27FC236}">
                <a16:creationId xmlns:a16="http://schemas.microsoft.com/office/drawing/2014/main" id="{01F641F5-5DF5-6CB9-5C4E-7956153AA803}"/>
              </a:ext>
            </a:extLst>
          </p:cNvPr>
          <p:cNvSpPr/>
          <p:nvPr/>
        </p:nvSpPr>
        <p:spPr>
          <a:xfrm>
            <a:off x="2315521" y="-28575"/>
            <a:ext cx="14850003" cy="2282765"/>
          </a:xfrm>
          <a:custGeom>
            <a:avLst/>
            <a:gdLst/>
            <a:ahLst/>
            <a:cxnLst/>
            <a:rect l="l" t="t" r="r" b="b"/>
            <a:pathLst>
              <a:path w="14850003" h="1969898">
                <a:moveTo>
                  <a:pt x="0" y="0"/>
                </a:moveTo>
                <a:lnTo>
                  <a:pt x="14850003" y="0"/>
                </a:lnTo>
                <a:lnTo>
                  <a:pt x="14850003" y="1969898"/>
                </a:lnTo>
                <a:lnTo>
                  <a:pt x="0" y="1969898"/>
                </a:lnTo>
                <a:lnTo>
                  <a:pt x="0" y="0"/>
                </a:lnTo>
                <a:close/>
              </a:path>
            </a:pathLst>
          </a:custGeom>
          <a:blipFill>
            <a:blip r:embed="rId9"/>
            <a:stretch>
              <a:fillRect t="1145" b="5724"/>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577438" y="3487991"/>
            <a:ext cx="8694234" cy="6287747"/>
          </a:xfrm>
          <a:prstGeom prst="rect">
            <a:avLst/>
          </a:prstGeom>
        </p:spPr>
        <p:txBody>
          <a:bodyPr lIns="0" tIns="0" rIns="0" bIns="0" rtlCol="0" anchor="t">
            <a:spAutoFit/>
          </a:bodyPr>
          <a:lstStyle/>
          <a:p>
            <a:pPr marL="433705" lvl="1" indent="-216535" algn="l">
              <a:lnSpc>
                <a:spcPts val="4500"/>
              </a:lnSpc>
              <a:buFont typeface="Arial"/>
              <a:buChar char="•"/>
            </a:pPr>
            <a:r>
              <a:rPr lang="en-US" sz="2800" spc="30">
                <a:solidFill>
                  <a:srgbClr val="000000"/>
                </a:solidFill>
                <a:latin typeface="Times New Roman"/>
              </a:rPr>
              <a:t>Responsible for negotiations and communicating with people from other communities.</a:t>
            </a:r>
            <a:endParaRPr lang="en-US" sz="2800" spc="30">
              <a:solidFill>
                <a:srgbClr val="000000"/>
              </a:solidFill>
              <a:latin typeface="Times New Roman"/>
              <a:cs typeface="Times New Roman"/>
            </a:endParaRPr>
          </a:p>
          <a:p>
            <a:pPr marL="433705" lvl="1" indent="-216535">
              <a:lnSpc>
                <a:spcPts val="4500"/>
              </a:lnSpc>
              <a:buFont typeface="Arial"/>
              <a:buChar char="•"/>
            </a:pPr>
            <a:endParaRPr lang="en-US" sz="2800" spc="30">
              <a:solidFill>
                <a:srgbClr val="000000"/>
              </a:solidFill>
              <a:latin typeface="Times New Roman"/>
            </a:endParaRPr>
          </a:p>
          <a:p>
            <a:pPr marL="433705" lvl="1" indent="-216535" algn="l">
              <a:lnSpc>
                <a:spcPts val="4500"/>
              </a:lnSpc>
              <a:buFont typeface="Arial"/>
              <a:buChar char="•"/>
            </a:pPr>
            <a:r>
              <a:rPr lang="en-US" sz="2800" spc="30">
                <a:solidFill>
                  <a:srgbClr val="000000"/>
                </a:solidFill>
                <a:latin typeface="Times New Roman"/>
              </a:rPr>
              <a:t>Help to put new ideas into action.</a:t>
            </a:r>
            <a:endParaRPr lang="en-US" sz="2800" spc="30">
              <a:solidFill>
                <a:srgbClr val="000000"/>
              </a:solidFill>
              <a:latin typeface="Times New Roman"/>
              <a:cs typeface="Times New Roman"/>
            </a:endParaRPr>
          </a:p>
          <a:p>
            <a:pPr marL="433705" lvl="1" indent="-216535">
              <a:lnSpc>
                <a:spcPts val="4500"/>
              </a:lnSpc>
              <a:buFont typeface="Arial"/>
              <a:buChar char="•"/>
            </a:pPr>
            <a:endParaRPr lang="en-US" sz="2800" spc="28">
              <a:solidFill>
                <a:srgbClr val="000000"/>
              </a:solidFill>
              <a:latin typeface="Times New Roman"/>
            </a:endParaRPr>
          </a:p>
          <a:p>
            <a:pPr marL="433705" lvl="1" indent="-216535" algn="l">
              <a:lnSpc>
                <a:spcPts val="4500"/>
              </a:lnSpc>
              <a:buFont typeface="Arial"/>
              <a:buChar char="•"/>
            </a:pPr>
            <a:r>
              <a:rPr lang="en-US" sz="2800" spc="28">
                <a:solidFill>
                  <a:srgbClr val="000000"/>
                </a:solidFill>
                <a:latin typeface="Times New Roman"/>
              </a:rPr>
              <a:t>Viewed as intelligent.</a:t>
            </a:r>
            <a:endParaRPr lang="en-US" sz="2800" spc="28">
              <a:solidFill>
                <a:srgbClr val="000000"/>
              </a:solidFill>
              <a:latin typeface="Times New Roman"/>
              <a:cs typeface="Times New Roman"/>
            </a:endParaRPr>
          </a:p>
          <a:p>
            <a:pPr marL="433705" lvl="1" indent="-216535">
              <a:lnSpc>
                <a:spcPts val="4500"/>
              </a:lnSpc>
              <a:buFont typeface="Arial"/>
              <a:buChar char="•"/>
            </a:pPr>
            <a:endParaRPr lang="en-US" sz="2800" spc="30">
              <a:solidFill>
                <a:srgbClr val="000000"/>
              </a:solidFill>
              <a:latin typeface="Times New Roman"/>
            </a:endParaRPr>
          </a:p>
          <a:p>
            <a:pPr marL="433705" lvl="1" indent="-216535" algn="l">
              <a:lnSpc>
                <a:spcPts val="4500"/>
              </a:lnSpc>
              <a:buFont typeface="Arial"/>
              <a:buChar char="•"/>
            </a:pPr>
            <a:r>
              <a:rPr lang="en-US" sz="2800" spc="30">
                <a:solidFill>
                  <a:srgbClr val="000000"/>
                </a:solidFill>
                <a:latin typeface="Times New Roman"/>
              </a:rPr>
              <a:t>Use their knowledge of the teachings to make decisions for their community.</a:t>
            </a:r>
            <a:endParaRPr lang="en-US" sz="2800" spc="30">
              <a:solidFill>
                <a:srgbClr val="000000"/>
              </a:solidFill>
              <a:latin typeface="Times New Roman"/>
              <a:cs typeface="Times New Roman"/>
            </a:endParaRPr>
          </a:p>
          <a:p>
            <a:pPr marL="434340" lvl="1" indent="-217170">
              <a:lnSpc>
                <a:spcPts val="4500"/>
              </a:lnSpc>
              <a:buFont typeface="Arial"/>
              <a:buChar char="•"/>
            </a:pPr>
            <a:endParaRPr lang="en-US" sz="2800" spc="30">
              <a:solidFill>
                <a:srgbClr val="000000"/>
              </a:solidFill>
              <a:latin typeface="Times New Roman"/>
            </a:endParaRPr>
          </a:p>
          <a:p>
            <a:pPr marL="434340" lvl="1" indent="-217170" algn="l">
              <a:lnSpc>
                <a:spcPts val="4500"/>
              </a:lnSpc>
              <a:buFont typeface="Arial"/>
              <a:buChar char="•"/>
            </a:pPr>
            <a:r>
              <a:rPr lang="en-US" sz="2800" spc="30">
                <a:solidFill>
                  <a:srgbClr val="000000"/>
                </a:solidFill>
                <a:latin typeface="Times New Roman"/>
              </a:rPr>
              <a:t>Focuses on Nation-to-Nation relations.</a:t>
            </a:r>
            <a:endParaRPr lang="en-US" sz="2800" spc="30">
              <a:solidFill>
                <a:srgbClr val="000000"/>
              </a:solidFill>
              <a:latin typeface="Times New Roman"/>
              <a:cs typeface="Times New Roman"/>
            </a:endParaRPr>
          </a:p>
        </p:txBody>
      </p:sp>
      <p:sp>
        <p:nvSpPr>
          <p:cNvPr id="3" name="TextBox 3"/>
          <p:cNvSpPr txBox="1"/>
          <p:nvPr/>
        </p:nvSpPr>
        <p:spPr>
          <a:xfrm>
            <a:off x="8923707" y="2475551"/>
            <a:ext cx="7740439" cy="596131"/>
          </a:xfrm>
          <a:prstGeom prst="rect">
            <a:avLst/>
          </a:prstGeom>
        </p:spPr>
        <p:txBody>
          <a:bodyPr lIns="0" tIns="0" rIns="0" bIns="0" rtlCol="0" anchor="t">
            <a:spAutoFit/>
          </a:bodyPr>
          <a:lstStyle/>
          <a:p>
            <a:pPr algn="l">
              <a:lnSpc>
                <a:spcPts val="4500"/>
              </a:lnSpc>
            </a:pPr>
            <a:r>
              <a:rPr lang="en-US" sz="4400" spc="30">
                <a:solidFill>
                  <a:srgbClr val="006000"/>
                </a:solidFill>
                <a:latin typeface="Times New Roman Bold"/>
              </a:rPr>
              <a:t>Leadership- External Relations</a:t>
            </a:r>
          </a:p>
        </p:txBody>
      </p:sp>
      <p:grpSp>
        <p:nvGrpSpPr>
          <p:cNvPr id="6" name="Group 6"/>
          <p:cNvGrpSpPr/>
          <p:nvPr/>
        </p:nvGrpSpPr>
        <p:grpSpPr>
          <a:xfrm>
            <a:off x="8582485" y="3362042"/>
            <a:ext cx="8702135" cy="6294284"/>
            <a:chOff x="0" y="0"/>
            <a:chExt cx="11903807" cy="7050646"/>
          </a:xfrm>
        </p:grpSpPr>
        <p:sp>
          <p:nvSpPr>
            <p:cNvPr id="7" name="Freeform 7"/>
            <p:cNvSpPr/>
            <p:nvPr/>
          </p:nvSpPr>
          <p:spPr>
            <a:xfrm>
              <a:off x="0" y="0"/>
              <a:ext cx="11903807" cy="7050646"/>
            </a:xfrm>
            <a:custGeom>
              <a:avLst/>
              <a:gdLst/>
              <a:ahLst/>
              <a:cxnLst/>
              <a:rect l="l" t="t" r="r" b="b"/>
              <a:pathLst>
                <a:path w="11903807" h="7050646">
                  <a:moveTo>
                    <a:pt x="0" y="0"/>
                  </a:moveTo>
                  <a:lnTo>
                    <a:pt x="11903807" y="0"/>
                  </a:lnTo>
                  <a:lnTo>
                    <a:pt x="11903807" y="7050646"/>
                  </a:lnTo>
                  <a:lnTo>
                    <a:pt x="0" y="7050646"/>
                  </a:lnTo>
                  <a:close/>
                </a:path>
              </a:pathLst>
            </a:custGeom>
            <a:solidFill>
              <a:srgbClr val="C29A74">
                <a:alpha val="6667"/>
              </a:srgbClr>
            </a:solidFill>
          </p:spPr>
          <p:txBody>
            <a:bodyPr/>
            <a:lstStyle/>
            <a:p>
              <a:endParaRPr lang="en-US" sz="1600"/>
            </a:p>
          </p:txBody>
        </p:sp>
      </p:grpSp>
      <p:sp>
        <p:nvSpPr>
          <p:cNvPr id="8" name="Freeform 8"/>
          <p:cNvSpPr/>
          <p:nvPr/>
        </p:nvSpPr>
        <p:spPr>
          <a:xfrm>
            <a:off x="1571341" y="3623299"/>
            <a:ext cx="5610497" cy="6016002"/>
          </a:xfrm>
          <a:custGeom>
            <a:avLst/>
            <a:gdLst/>
            <a:ahLst/>
            <a:cxnLst/>
            <a:rect l="l" t="t" r="r" b="b"/>
            <a:pathLst>
              <a:path w="5610497" h="6256627">
                <a:moveTo>
                  <a:pt x="0" y="0"/>
                </a:moveTo>
                <a:lnTo>
                  <a:pt x="5610497" y="0"/>
                </a:lnTo>
                <a:lnTo>
                  <a:pt x="5610497" y="6256627"/>
                </a:lnTo>
                <a:lnTo>
                  <a:pt x="0" y="6256627"/>
                </a:lnTo>
                <a:lnTo>
                  <a:pt x="0" y="0"/>
                </a:lnTo>
                <a:close/>
              </a:path>
            </a:pathLst>
          </a:custGeom>
          <a:blipFill>
            <a:blip r:embed="rId3"/>
            <a:stretch>
              <a:fillRect l="-54320" t="-10028" r="-30191"/>
            </a:stretch>
          </a:blipFill>
        </p:spPr>
        <p:txBody>
          <a:bodyPr/>
          <a:lstStyle/>
          <a:p>
            <a:endParaRPr lang="en-US"/>
          </a:p>
        </p:txBody>
      </p:sp>
      <p:sp>
        <p:nvSpPr>
          <p:cNvPr id="9" name="TextBox 9"/>
          <p:cNvSpPr txBox="1"/>
          <p:nvPr/>
        </p:nvSpPr>
        <p:spPr>
          <a:xfrm>
            <a:off x="661789" y="2145410"/>
            <a:ext cx="6999622" cy="1083758"/>
          </a:xfrm>
          <a:prstGeom prst="rect">
            <a:avLst/>
          </a:prstGeom>
        </p:spPr>
        <p:txBody>
          <a:bodyPr wrap="square" lIns="0" tIns="0" rIns="0" bIns="0" rtlCol="0" anchor="t">
            <a:spAutoFit/>
          </a:bodyPr>
          <a:lstStyle/>
          <a:p>
            <a:pPr algn="ctr">
              <a:lnSpc>
                <a:spcPts val="9360"/>
              </a:lnSpc>
            </a:pPr>
            <a:r>
              <a:rPr lang="en-US" sz="6000" err="1">
                <a:solidFill>
                  <a:srgbClr val="000000"/>
                </a:solidFill>
                <a:latin typeface="Rockwell"/>
              </a:rPr>
              <a:t>Ajijaak</a:t>
            </a:r>
            <a:r>
              <a:rPr lang="en-US" sz="6000">
                <a:solidFill>
                  <a:srgbClr val="000000"/>
                </a:solidFill>
                <a:latin typeface="Rockwell"/>
              </a:rPr>
              <a:t> Dodem</a:t>
            </a:r>
          </a:p>
        </p:txBody>
      </p:sp>
      <p:sp>
        <p:nvSpPr>
          <p:cNvPr id="10" name="TextBox 10"/>
          <p:cNvSpPr txBox="1"/>
          <p:nvPr/>
        </p:nvSpPr>
        <p:spPr>
          <a:xfrm>
            <a:off x="2620102" y="2872948"/>
            <a:ext cx="3066668" cy="1423920"/>
          </a:xfrm>
          <a:prstGeom prst="rect">
            <a:avLst/>
          </a:prstGeom>
        </p:spPr>
        <p:txBody>
          <a:bodyPr lIns="0" tIns="0" rIns="0" bIns="0" rtlCol="0" anchor="t">
            <a:spAutoFit/>
          </a:bodyPr>
          <a:lstStyle/>
          <a:p>
            <a:pPr algn="ctr">
              <a:lnSpc>
                <a:spcPts val="6999"/>
              </a:lnSpc>
            </a:pPr>
            <a:r>
              <a:rPr lang="en-US" sz="2799">
                <a:solidFill>
                  <a:srgbClr val="006000"/>
                </a:solidFill>
                <a:latin typeface="Rockwell"/>
              </a:rPr>
              <a:t>Crane Clan</a:t>
            </a:r>
          </a:p>
        </p:txBody>
      </p:sp>
      <p:sp>
        <p:nvSpPr>
          <p:cNvPr id="12" name="TextBox 8">
            <a:extLst>
              <a:ext uri="{FF2B5EF4-FFF2-40B4-BE49-F238E27FC236}">
                <a16:creationId xmlns:a16="http://schemas.microsoft.com/office/drawing/2014/main" id="{36EDA450-8666-3102-73A6-1A9465DD205D}"/>
              </a:ext>
            </a:extLst>
          </p:cNvPr>
          <p:cNvSpPr txBox="1"/>
          <p:nvPr/>
        </p:nvSpPr>
        <p:spPr>
          <a:xfrm>
            <a:off x="609600" y="9639300"/>
            <a:ext cx="18288000" cy="269304"/>
          </a:xfrm>
          <a:prstGeom prst="rect">
            <a:avLst/>
          </a:prstGeom>
        </p:spPr>
        <p:txBody>
          <a:bodyPr wrap="square" lIns="0" tIns="0" rIns="0" bIns="0" rtlCol="0" anchor="t">
            <a:spAutoFit/>
          </a:bodyPr>
          <a:lstStyle/>
          <a:p>
            <a:pPr algn="l">
              <a:lnSpc>
                <a:spcPts val="2160"/>
              </a:lnSpc>
            </a:pPr>
            <a:r>
              <a:rPr lang="en-US" sz="1800" spc="16" dirty="0" err="1">
                <a:solidFill>
                  <a:srgbClr val="000000"/>
                </a:solidFill>
                <a:latin typeface="TT Rounds Condensed"/>
              </a:rPr>
              <a:t>ElbowLakeCentre.ca</a:t>
            </a:r>
            <a:r>
              <a:rPr lang="en-US" sz="1800" spc="16" dirty="0">
                <a:solidFill>
                  <a:srgbClr val="000000"/>
                </a:solidFill>
                <a:latin typeface="TT Rounds Condensed"/>
              </a:rPr>
              <a:t>		  				                                                                                     © Queen’s University Biological Station (QUBS), 2023</a:t>
            </a:r>
          </a:p>
        </p:txBody>
      </p:sp>
      <p:sp>
        <p:nvSpPr>
          <p:cNvPr id="13" name="Freeform 15">
            <a:extLst>
              <a:ext uri="{FF2B5EF4-FFF2-40B4-BE49-F238E27FC236}">
                <a16:creationId xmlns:a16="http://schemas.microsoft.com/office/drawing/2014/main" id="{B0648E45-9402-08C9-0BFC-42F5B2227C04}"/>
              </a:ext>
            </a:extLst>
          </p:cNvPr>
          <p:cNvSpPr/>
          <p:nvPr/>
        </p:nvSpPr>
        <p:spPr>
          <a:xfrm>
            <a:off x="2230627" y="55749"/>
            <a:ext cx="14850003" cy="2282765"/>
          </a:xfrm>
          <a:custGeom>
            <a:avLst/>
            <a:gdLst/>
            <a:ahLst/>
            <a:cxnLst/>
            <a:rect l="l" t="t" r="r" b="b"/>
            <a:pathLst>
              <a:path w="14850003" h="1969898">
                <a:moveTo>
                  <a:pt x="0" y="0"/>
                </a:moveTo>
                <a:lnTo>
                  <a:pt x="14850003" y="0"/>
                </a:lnTo>
                <a:lnTo>
                  <a:pt x="14850003" y="1969898"/>
                </a:lnTo>
                <a:lnTo>
                  <a:pt x="0" y="1969898"/>
                </a:lnTo>
                <a:lnTo>
                  <a:pt x="0" y="0"/>
                </a:lnTo>
                <a:close/>
              </a:path>
            </a:pathLst>
          </a:custGeom>
          <a:blipFill>
            <a:blip r:embed="rId4"/>
            <a:stretch>
              <a:fillRect t="1145" b="5724"/>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25AB69FA5B7984B8D83022AF7A040BF" ma:contentTypeVersion="16" ma:contentTypeDescription="Create a new document." ma:contentTypeScope="" ma:versionID="10a7ae876cf290fb46cb83c483a75796">
  <xsd:schema xmlns:xsd="http://www.w3.org/2001/XMLSchema" xmlns:xs="http://www.w3.org/2001/XMLSchema" xmlns:p="http://schemas.microsoft.com/office/2006/metadata/properties" xmlns:ns2="229c973e-8b6c-4b42-893e-f1707e28bc1e" xmlns:ns3="3c2e02e6-199e-4c0b-8616-1ff986d49433" targetNamespace="http://schemas.microsoft.com/office/2006/metadata/properties" ma:root="true" ma:fieldsID="a92c89e61bf8e0a2dc8a2d585fc07882" ns2:_="" ns3:_="">
    <xsd:import namespace="229c973e-8b6c-4b42-893e-f1707e28bc1e"/>
    <xsd:import namespace="3c2e02e6-199e-4c0b-8616-1ff986d4943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9c973e-8b6c-4b42-893e-f1707e28bc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bd2e69d-a885-47d9-a849-8bc90acf94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c2e02e6-199e-4c0b-8616-1ff986d4943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d4329f7d-523e-44c9-b0e1-49aa5bd3008e}" ma:internalName="TaxCatchAll" ma:showField="CatchAllData" ma:web="3c2e02e6-199e-4c0b-8616-1ff986d4943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9D39EC-3F63-4326-A05B-087B74E60883}">
  <ds:schemaRefs>
    <ds:schemaRef ds:uri="http://schemas.microsoft.com/sharepoint/v3/contenttype/forms"/>
  </ds:schemaRefs>
</ds:datastoreItem>
</file>

<file path=customXml/itemProps2.xml><?xml version="1.0" encoding="utf-8"?>
<ds:datastoreItem xmlns:ds="http://schemas.openxmlformats.org/officeDocument/2006/customXml" ds:itemID="{98ABDBB7-E9B3-436E-897F-7529AEAB2801}">
  <ds:schemaRefs>
    <ds:schemaRef ds:uri="229c973e-8b6c-4b42-893e-f1707e28bc1e"/>
    <ds:schemaRef ds:uri="3c2e02e6-199e-4c0b-8616-1ff986d4943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1235</TotalTime>
  <Words>2635</Words>
  <Application>Microsoft Macintosh PowerPoint</Application>
  <PresentationFormat>Custom</PresentationFormat>
  <Paragraphs>403</Paragraphs>
  <Slides>29</Slides>
  <Notes>25</Notes>
  <HiddenSlides>1</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29</vt:i4>
      </vt:variant>
    </vt:vector>
  </HeadingPairs>
  <TitlesOfParts>
    <vt:vector size="44" baseType="lpstr">
      <vt:lpstr>Calibri</vt:lpstr>
      <vt:lpstr>Now Bold</vt:lpstr>
      <vt:lpstr>Times New Roman Bold</vt:lpstr>
      <vt:lpstr>Times New Roman</vt:lpstr>
      <vt:lpstr>Arial</vt:lpstr>
      <vt:lpstr>Rockwell</vt:lpstr>
      <vt:lpstr>TT Rounds Condensed</vt:lpstr>
      <vt:lpstr>Rockwell Bold</vt:lpstr>
      <vt:lpstr>Open Sans Bold</vt:lpstr>
      <vt:lpstr>Open Sans</vt:lpstr>
      <vt:lpstr>TT Rounds Condensed Bold</vt:lpstr>
      <vt:lpstr>Open Sauce Italics</vt:lpstr>
      <vt:lpstr>Open Sauce Bold</vt:lpstr>
      <vt:lpstr>Open Sauce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B.4 Clan Systems.pptx</dc:title>
  <cp:lastModifiedBy>Emily Verhoek</cp:lastModifiedBy>
  <cp:revision>1</cp:revision>
  <dcterms:created xsi:type="dcterms:W3CDTF">2006-08-16T00:00:00Z</dcterms:created>
  <dcterms:modified xsi:type="dcterms:W3CDTF">2024-01-12T16:35:28Z</dcterms:modified>
  <dc:identifier>DAF5lR_1fwM</dc:identifier>
</cp:coreProperties>
</file>