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8" r:id="rId5"/>
    <p:sldId id="268" r:id="rId6"/>
    <p:sldId id="264" r:id="rId7"/>
    <p:sldId id="257" r:id="rId8"/>
    <p:sldId id="266" r:id="rId9"/>
    <p:sldId id="267" r:id="rId10"/>
    <p:sldId id="270" r:id="rId11"/>
    <p:sldId id="265" r:id="rId12"/>
    <p:sldId id="271" r:id="rId13"/>
    <p:sldId id="272" r:id="rId14"/>
    <p:sldId id="273"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0AD4-DD9A-47CC-BB32-E2729081975B}" v="13" dt="2023-11-29T15:08:2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68587" autoAdjust="0"/>
  </p:normalViewPr>
  <p:slideViewPr>
    <p:cSldViewPr snapToGrid="0">
      <p:cViewPr>
        <p:scale>
          <a:sx n="31" d="100"/>
          <a:sy n="31" d="100"/>
        </p:scale>
        <p:origin x="199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hin" userId="031ecd6b-0780-41e0-b447-eefd7d7d2585" providerId="ADAL" clId="{DD4F0274-E460-084A-A5C4-D3B9D055F22E}"/>
    <pc:docChg chg="undo custSel modSld">
      <pc:chgData name="Rachel Shin" userId="031ecd6b-0780-41e0-b447-eefd7d7d2585" providerId="ADAL" clId="{DD4F0274-E460-084A-A5C4-D3B9D055F22E}" dt="2023-04-11T06:05:08.912" v="200"/>
      <pc:docMkLst>
        <pc:docMk/>
      </pc:docMkLst>
      <pc:sldChg chg="addSp delSp modSp mod">
        <pc:chgData name="Rachel Shin" userId="031ecd6b-0780-41e0-b447-eefd7d7d2585" providerId="ADAL" clId="{DD4F0274-E460-084A-A5C4-D3B9D055F22E}" dt="2023-04-11T06:04:21.290" v="136"/>
        <pc:sldMkLst>
          <pc:docMk/>
          <pc:sldMk cId="4251761520" sldId="257"/>
        </pc:sldMkLst>
        <pc:spChg chg="add mod">
          <ac:chgData name="Rachel Shin" userId="031ecd6b-0780-41e0-b447-eefd7d7d2585" providerId="ADAL" clId="{DD4F0274-E460-084A-A5C4-D3B9D055F22E}" dt="2023-04-11T06:04:21.290" v="136"/>
          <ac:spMkLst>
            <pc:docMk/>
            <pc:sldMk cId="4251761520" sldId="257"/>
            <ac:spMk id="18" creationId="{E6DD5881-3F3B-320D-5FA8-2A36A79472EC}"/>
          </ac:spMkLst>
        </pc:spChg>
        <pc:spChg chg="mod">
          <ac:chgData name="Rachel Shin" userId="031ecd6b-0780-41e0-b447-eefd7d7d2585" providerId="ADAL" clId="{DD4F0274-E460-084A-A5C4-D3B9D055F22E}" dt="2023-04-11T06:02:30.631" v="16" actId="1076"/>
          <ac:spMkLst>
            <pc:docMk/>
            <pc:sldMk cId="4251761520" sldId="257"/>
            <ac:spMk id="63" creationId="{E0A06516-CC29-4699-B8E0-1E65A9A01E89}"/>
          </ac:spMkLst>
        </pc:spChg>
        <pc:spChg chg="mod">
          <ac:chgData name="Rachel Shin" userId="031ecd6b-0780-41e0-b447-eefd7d7d2585" providerId="ADAL" clId="{DD4F0274-E460-084A-A5C4-D3B9D055F22E}" dt="2023-04-11T06:02:30.631" v="16" actId="1076"/>
          <ac:spMkLst>
            <pc:docMk/>
            <pc:sldMk cId="4251761520" sldId="257"/>
            <ac:spMk id="64" creationId="{685F1445-8D18-449E-8D54-F5D34F230463}"/>
          </ac:spMkLst>
        </pc:spChg>
        <pc:grpChg chg="add del mod">
          <ac:chgData name="Rachel Shin" userId="031ecd6b-0780-41e0-b447-eefd7d7d2585" providerId="ADAL" clId="{DD4F0274-E460-084A-A5C4-D3B9D055F22E}" dt="2023-04-11T06:02:24.381" v="15"/>
          <ac:grpSpMkLst>
            <pc:docMk/>
            <pc:sldMk cId="4251761520" sldId="257"/>
            <ac:grpSpMk id="2" creationId="{0AD63B0C-9C3E-427D-7D5B-8541009E45C0}"/>
          </ac:grpSpMkLst>
        </pc:grpChg>
        <pc:grpChg chg="mod">
          <ac:chgData name="Rachel Shin" userId="031ecd6b-0780-41e0-b447-eefd7d7d2585" providerId="ADAL" clId="{DD4F0274-E460-084A-A5C4-D3B9D055F22E}" dt="2023-04-11T06:02:19.733" v="14"/>
          <ac:grpSpMkLst>
            <pc:docMk/>
            <pc:sldMk cId="4251761520" sldId="257"/>
            <ac:grpSpMk id="4" creationId="{FC79236D-0D0F-A526-AD39-66B578F08D24}"/>
          </ac:grpSpMkLst>
        </pc:grpChg>
        <pc:grpChg chg="mod">
          <ac:chgData name="Rachel Shin" userId="031ecd6b-0780-41e0-b447-eefd7d7d2585" providerId="ADAL" clId="{DD4F0274-E460-084A-A5C4-D3B9D055F22E}" dt="2023-04-11T06:02:19.733" v="14"/>
          <ac:grpSpMkLst>
            <pc:docMk/>
            <pc:sldMk cId="4251761520" sldId="257"/>
            <ac:grpSpMk id="5" creationId="{5B38183E-8B5C-19F3-CF57-819C0B40DBFE}"/>
          </ac:grpSpMkLst>
        </pc:grpChg>
        <pc:grpChg chg="add mod">
          <ac:chgData name="Rachel Shin" userId="031ecd6b-0780-41e0-b447-eefd7d7d2585" providerId="ADAL" clId="{DD4F0274-E460-084A-A5C4-D3B9D055F22E}" dt="2023-04-11T06:02:31.629" v="17"/>
          <ac:grpSpMkLst>
            <pc:docMk/>
            <pc:sldMk cId="4251761520" sldId="257"/>
            <ac:grpSpMk id="10" creationId="{BD9606C8-18D2-15CB-1EC3-B4B858DB2D68}"/>
          </ac:grpSpMkLst>
        </pc:grpChg>
        <pc:grpChg chg="mod">
          <ac:chgData name="Rachel Shin" userId="031ecd6b-0780-41e0-b447-eefd7d7d2585" providerId="ADAL" clId="{DD4F0274-E460-084A-A5C4-D3B9D055F22E}" dt="2023-04-11T06:02:31.629" v="17"/>
          <ac:grpSpMkLst>
            <pc:docMk/>
            <pc:sldMk cId="4251761520" sldId="257"/>
            <ac:grpSpMk id="13" creationId="{BA9F38DD-3B16-0769-61F5-1677C39D6E5A}"/>
          </ac:grpSpMkLst>
        </pc:grpChg>
        <pc:grpChg chg="mod">
          <ac:chgData name="Rachel Shin" userId="031ecd6b-0780-41e0-b447-eefd7d7d2585" providerId="ADAL" clId="{DD4F0274-E460-084A-A5C4-D3B9D055F22E}" dt="2023-04-11T06:02:31.629" v="17"/>
          <ac:grpSpMkLst>
            <pc:docMk/>
            <pc:sldMk cId="4251761520" sldId="257"/>
            <ac:grpSpMk id="14" creationId="{7181CF1C-F3BE-DA5D-9038-1F237326BF12}"/>
          </ac:grpSpMkLst>
        </pc:grpChg>
        <pc:picChg chg="mod">
          <ac:chgData name="Rachel Shin" userId="031ecd6b-0780-41e0-b447-eefd7d7d2585" providerId="ADAL" clId="{DD4F0274-E460-084A-A5C4-D3B9D055F22E}" dt="2023-04-11T06:02:19.733" v="14"/>
          <ac:picMkLst>
            <pc:docMk/>
            <pc:sldMk cId="4251761520" sldId="257"/>
            <ac:picMk id="3" creationId="{0D898ADC-9F93-0581-F197-88D9066257FB}"/>
          </ac:picMkLst>
        </pc:picChg>
        <pc:picChg chg="mod">
          <ac:chgData name="Rachel Shin" userId="031ecd6b-0780-41e0-b447-eefd7d7d2585" providerId="ADAL" clId="{DD4F0274-E460-084A-A5C4-D3B9D055F22E}" dt="2023-04-11T06:02:19.733" v="14"/>
          <ac:picMkLst>
            <pc:docMk/>
            <pc:sldMk cId="4251761520" sldId="257"/>
            <ac:picMk id="6" creationId="{173EF562-F9DF-B7B5-1652-883FA3DFC091}"/>
          </ac:picMkLst>
        </pc:picChg>
        <pc:picChg chg="mod">
          <ac:chgData name="Rachel Shin" userId="031ecd6b-0780-41e0-b447-eefd7d7d2585" providerId="ADAL" clId="{DD4F0274-E460-084A-A5C4-D3B9D055F22E}" dt="2023-04-11T06:02:19.733" v="14"/>
          <ac:picMkLst>
            <pc:docMk/>
            <pc:sldMk cId="4251761520" sldId="257"/>
            <ac:picMk id="7" creationId="{76A0D058-7871-EFE5-8B2A-D25E8599667C}"/>
          </ac:picMkLst>
        </pc:picChg>
        <pc:picChg chg="mod">
          <ac:chgData name="Rachel Shin" userId="031ecd6b-0780-41e0-b447-eefd7d7d2585" providerId="ADAL" clId="{DD4F0274-E460-084A-A5C4-D3B9D055F22E}" dt="2023-04-11T06:02:19.733" v="14"/>
          <ac:picMkLst>
            <pc:docMk/>
            <pc:sldMk cId="4251761520" sldId="257"/>
            <ac:picMk id="9" creationId="{243A3A65-B289-4CC6-552D-5CB59E04B74B}"/>
          </ac:picMkLst>
        </pc:picChg>
        <pc:picChg chg="mod">
          <ac:chgData name="Rachel Shin" userId="031ecd6b-0780-41e0-b447-eefd7d7d2585" providerId="ADAL" clId="{DD4F0274-E460-084A-A5C4-D3B9D055F22E}" dt="2023-04-11T06:02:31.629" v="17"/>
          <ac:picMkLst>
            <pc:docMk/>
            <pc:sldMk cId="4251761520" sldId="257"/>
            <ac:picMk id="11" creationId="{6E137D4C-1FA0-94BA-E599-35D423A46D33}"/>
          </ac:picMkLst>
        </pc:picChg>
        <pc:picChg chg="mod">
          <ac:chgData name="Rachel Shin" userId="031ecd6b-0780-41e0-b447-eefd7d7d2585" providerId="ADAL" clId="{DD4F0274-E460-084A-A5C4-D3B9D055F22E}" dt="2023-04-11T06:02:31.629" v="17"/>
          <ac:picMkLst>
            <pc:docMk/>
            <pc:sldMk cId="4251761520" sldId="257"/>
            <ac:picMk id="15" creationId="{7F637CE8-AB74-AD4E-C77F-827CB1DE27B3}"/>
          </ac:picMkLst>
        </pc:picChg>
        <pc:picChg chg="mod">
          <ac:chgData name="Rachel Shin" userId="031ecd6b-0780-41e0-b447-eefd7d7d2585" providerId="ADAL" clId="{DD4F0274-E460-084A-A5C4-D3B9D055F22E}" dt="2023-04-11T06:02:31.629" v="17"/>
          <ac:picMkLst>
            <pc:docMk/>
            <pc:sldMk cId="4251761520" sldId="257"/>
            <ac:picMk id="16" creationId="{3B39158A-F9B7-4A3D-34D6-49A7913BEE91}"/>
          </ac:picMkLst>
        </pc:picChg>
        <pc:picChg chg="mod">
          <ac:chgData name="Rachel Shin" userId="031ecd6b-0780-41e0-b447-eefd7d7d2585" providerId="ADAL" clId="{DD4F0274-E460-084A-A5C4-D3B9D055F22E}" dt="2023-04-11T06:02:31.629" v="17"/>
          <ac:picMkLst>
            <pc:docMk/>
            <pc:sldMk cId="4251761520" sldId="257"/>
            <ac:picMk id="17" creationId="{7572C105-1024-13F2-C1E5-DC3C3F17A4E3}"/>
          </ac:picMkLst>
        </pc:picChg>
      </pc:sldChg>
      <pc:sldChg chg="addSp modSp">
        <pc:chgData name="Rachel Shin" userId="031ecd6b-0780-41e0-b447-eefd7d7d2585" providerId="ADAL" clId="{DD4F0274-E460-084A-A5C4-D3B9D055F22E}" dt="2023-04-11T06:02:15.256" v="10"/>
        <pc:sldMkLst>
          <pc:docMk/>
          <pc:sldMk cId="3838752292" sldId="258"/>
        </pc:sldMkLst>
        <pc:grpChg chg="add mod">
          <ac:chgData name="Rachel Shin" userId="031ecd6b-0780-41e0-b447-eefd7d7d2585" providerId="ADAL" clId="{DD4F0274-E460-084A-A5C4-D3B9D055F22E}" dt="2023-04-11T06:02:15.256" v="10"/>
          <ac:grpSpMkLst>
            <pc:docMk/>
            <pc:sldMk cId="3838752292" sldId="258"/>
            <ac:grpSpMk id="3" creationId="{EC995DA9-B215-31E0-987C-D4D8E6292495}"/>
          </ac:grpSpMkLst>
        </pc:grpChg>
        <pc:grpChg chg="mod">
          <ac:chgData name="Rachel Shin" userId="031ecd6b-0780-41e0-b447-eefd7d7d2585" providerId="ADAL" clId="{DD4F0274-E460-084A-A5C4-D3B9D055F22E}" dt="2023-04-11T06:02:15.256" v="10"/>
          <ac:grpSpMkLst>
            <pc:docMk/>
            <pc:sldMk cId="3838752292" sldId="258"/>
            <ac:grpSpMk id="5" creationId="{8365144B-A5C7-F33E-3E1A-F6976CE35AE0}"/>
          </ac:grpSpMkLst>
        </pc:grpChg>
        <pc:grpChg chg="mod">
          <ac:chgData name="Rachel Shin" userId="031ecd6b-0780-41e0-b447-eefd7d7d2585" providerId="ADAL" clId="{DD4F0274-E460-084A-A5C4-D3B9D055F22E}" dt="2023-04-11T06:02:15.256" v="10"/>
          <ac:grpSpMkLst>
            <pc:docMk/>
            <pc:sldMk cId="3838752292" sldId="258"/>
            <ac:grpSpMk id="6" creationId="{ED4A0FB9-14B9-213D-BDEA-054AB9541205}"/>
          </ac:grpSpMkLst>
        </pc:grpChg>
        <pc:picChg chg="mod">
          <ac:chgData name="Rachel Shin" userId="031ecd6b-0780-41e0-b447-eefd7d7d2585" providerId="ADAL" clId="{DD4F0274-E460-084A-A5C4-D3B9D055F22E}" dt="2023-04-11T06:02:15.256" v="10"/>
          <ac:picMkLst>
            <pc:docMk/>
            <pc:sldMk cId="3838752292" sldId="258"/>
            <ac:picMk id="4" creationId="{11CCBDAD-A084-1736-BD53-1D33A6189209}"/>
          </ac:picMkLst>
        </pc:picChg>
        <pc:picChg chg="mod">
          <ac:chgData name="Rachel Shin" userId="031ecd6b-0780-41e0-b447-eefd7d7d2585" providerId="ADAL" clId="{DD4F0274-E460-084A-A5C4-D3B9D055F22E}" dt="2023-04-11T06:02:15.256" v="10"/>
          <ac:picMkLst>
            <pc:docMk/>
            <pc:sldMk cId="3838752292" sldId="258"/>
            <ac:picMk id="7" creationId="{B0E852FB-C8B0-9411-02CB-D279079284A6}"/>
          </ac:picMkLst>
        </pc:picChg>
        <pc:picChg chg="mod">
          <ac:chgData name="Rachel Shin" userId="031ecd6b-0780-41e0-b447-eefd7d7d2585" providerId="ADAL" clId="{DD4F0274-E460-084A-A5C4-D3B9D055F22E}" dt="2023-04-11T06:02:15.256" v="10"/>
          <ac:picMkLst>
            <pc:docMk/>
            <pc:sldMk cId="3838752292" sldId="258"/>
            <ac:picMk id="8" creationId="{972D092A-46A1-E593-2A26-6FE3716896F4}"/>
          </ac:picMkLst>
        </pc:picChg>
        <pc:picChg chg="mod">
          <ac:chgData name="Rachel Shin" userId="031ecd6b-0780-41e0-b447-eefd7d7d2585" providerId="ADAL" clId="{DD4F0274-E460-084A-A5C4-D3B9D055F22E}" dt="2023-04-11T06:02:15.256" v="10"/>
          <ac:picMkLst>
            <pc:docMk/>
            <pc:sldMk cId="3838752292" sldId="258"/>
            <ac:picMk id="9" creationId="{8ECA51D5-0E85-F77C-8277-298120984BD5}"/>
          </ac:picMkLst>
        </pc:picChg>
      </pc:sldChg>
      <pc:sldChg chg="addSp modSp">
        <pc:chgData name="Rachel Shin" userId="031ecd6b-0780-41e0-b447-eefd7d7d2585" providerId="ADAL" clId="{DD4F0274-E460-084A-A5C4-D3B9D055F22E}" dt="2023-04-11T06:02:16.314" v="11"/>
        <pc:sldMkLst>
          <pc:docMk/>
          <pc:sldMk cId="3455690547" sldId="260"/>
        </pc:sldMkLst>
        <pc:grpChg chg="add mod">
          <ac:chgData name="Rachel Shin" userId="031ecd6b-0780-41e0-b447-eefd7d7d2585" providerId="ADAL" clId="{DD4F0274-E460-084A-A5C4-D3B9D055F22E}" dt="2023-04-11T06:02:16.314" v="11"/>
          <ac:grpSpMkLst>
            <pc:docMk/>
            <pc:sldMk cId="3455690547" sldId="260"/>
            <ac:grpSpMk id="2" creationId="{4B8E8194-29C9-1CC9-7B25-372734495688}"/>
          </ac:grpSpMkLst>
        </pc:grpChg>
        <pc:grpChg chg="mod">
          <ac:chgData name="Rachel Shin" userId="031ecd6b-0780-41e0-b447-eefd7d7d2585" providerId="ADAL" clId="{DD4F0274-E460-084A-A5C4-D3B9D055F22E}" dt="2023-04-11T06:02:16.314" v="11"/>
          <ac:grpSpMkLst>
            <pc:docMk/>
            <pc:sldMk cId="3455690547" sldId="260"/>
            <ac:grpSpMk id="6" creationId="{5C735421-9246-8632-8B8D-9998EA7EC68C}"/>
          </ac:grpSpMkLst>
        </pc:grpChg>
        <pc:grpChg chg="mod">
          <ac:chgData name="Rachel Shin" userId="031ecd6b-0780-41e0-b447-eefd7d7d2585" providerId="ADAL" clId="{DD4F0274-E460-084A-A5C4-D3B9D055F22E}" dt="2023-04-11T06:02:16.314" v="11"/>
          <ac:grpSpMkLst>
            <pc:docMk/>
            <pc:sldMk cId="3455690547" sldId="260"/>
            <ac:grpSpMk id="7" creationId="{154FAED2-B7EA-4D8B-FB85-F99C7C32DDA9}"/>
          </ac:grpSpMkLst>
        </pc:grpChg>
        <pc:picChg chg="mod">
          <ac:chgData name="Rachel Shin" userId="031ecd6b-0780-41e0-b447-eefd7d7d2585" providerId="ADAL" clId="{DD4F0274-E460-084A-A5C4-D3B9D055F22E}" dt="2023-04-11T06:02:16.314" v="11"/>
          <ac:picMkLst>
            <pc:docMk/>
            <pc:sldMk cId="3455690547" sldId="260"/>
            <ac:picMk id="4" creationId="{19067AC1-F678-9F6E-F110-E21F48F76A13}"/>
          </ac:picMkLst>
        </pc:picChg>
        <pc:picChg chg="mod">
          <ac:chgData name="Rachel Shin" userId="031ecd6b-0780-41e0-b447-eefd7d7d2585" providerId="ADAL" clId="{DD4F0274-E460-084A-A5C4-D3B9D055F22E}" dt="2023-04-11T06:02:16.314" v="11"/>
          <ac:picMkLst>
            <pc:docMk/>
            <pc:sldMk cId="3455690547" sldId="260"/>
            <ac:picMk id="8" creationId="{538E5327-0F6D-09B3-28DF-882AA6085895}"/>
          </ac:picMkLst>
        </pc:picChg>
        <pc:picChg chg="mod">
          <ac:chgData name="Rachel Shin" userId="031ecd6b-0780-41e0-b447-eefd7d7d2585" providerId="ADAL" clId="{DD4F0274-E460-084A-A5C4-D3B9D055F22E}" dt="2023-04-11T06:02:16.314" v="11"/>
          <ac:picMkLst>
            <pc:docMk/>
            <pc:sldMk cId="3455690547" sldId="260"/>
            <ac:picMk id="9" creationId="{8618D509-3B06-8013-4D9E-CD37F946EFFC}"/>
          </ac:picMkLst>
        </pc:picChg>
        <pc:picChg chg="mod">
          <ac:chgData name="Rachel Shin" userId="031ecd6b-0780-41e0-b447-eefd7d7d2585" providerId="ADAL" clId="{DD4F0274-E460-084A-A5C4-D3B9D055F22E}" dt="2023-04-11T06:02:16.314" v="11"/>
          <ac:picMkLst>
            <pc:docMk/>
            <pc:sldMk cId="3455690547" sldId="260"/>
            <ac:picMk id="10" creationId="{7871416D-702F-7D91-C215-3A3D69168DCB}"/>
          </ac:picMkLst>
        </pc:picChg>
      </pc:sldChg>
      <pc:sldChg chg="addSp modSp mod">
        <pc:chgData name="Rachel Shin" userId="031ecd6b-0780-41e0-b447-eefd7d7d2585" providerId="ADAL" clId="{DD4F0274-E460-084A-A5C4-D3B9D055F22E}" dt="2023-04-11T06:02:13.580" v="9" actId="1076"/>
        <pc:sldMkLst>
          <pc:docMk/>
          <pc:sldMk cId="3939874568" sldId="263"/>
        </pc:sldMkLst>
        <pc:grpChg chg="add mod">
          <ac:chgData name="Rachel Shin" userId="031ecd6b-0780-41e0-b447-eefd7d7d2585" providerId="ADAL" clId="{DD4F0274-E460-084A-A5C4-D3B9D055F22E}" dt="2023-04-11T06:02:13.580" v="9" actId="1076"/>
          <ac:grpSpMkLst>
            <pc:docMk/>
            <pc:sldMk cId="3939874568" sldId="263"/>
            <ac:grpSpMk id="3" creationId="{BD60FECE-82B4-8FEF-4703-FDFDAC599644}"/>
          </ac:grpSpMkLst>
        </pc:grpChg>
        <pc:grpChg chg="add mod">
          <ac:chgData name="Rachel Shin" userId="031ecd6b-0780-41e0-b447-eefd7d7d2585" providerId="ADAL" clId="{DD4F0274-E460-084A-A5C4-D3B9D055F22E}" dt="2023-04-11T06:01:52.558" v="0"/>
          <ac:grpSpMkLst>
            <pc:docMk/>
            <pc:sldMk cId="3939874568" sldId="263"/>
            <ac:grpSpMk id="6" creationId="{AD1CAB5F-F9CC-062C-7725-CF01787E0D0C}"/>
          </ac:grpSpMkLst>
        </pc:grpChg>
        <pc:grpChg chg="add mod">
          <ac:chgData name="Rachel Shin" userId="031ecd6b-0780-41e0-b447-eefd7d7d2585" providerId="ADAL" clId="{DD4F0274-E460-084A-A5C4-D3B9D055F22E}" dt="2023-04-11T06:01:52.558" v="0"/>
          <ac:grpSpMkLst>
            <pc:docMk/>
            <pc:sldMk cId="3939874568" sldId="263"/>
            <ac:grpSpMk id="7" creationId="{FA9F07CD-CE6B-C905-3ABE-755D00DD9ECB}"/>
          </ac:grpSpMkLst>
        </pc:grpChg>
        <pc:picChg chg="add mod">
          <ac:chgData name="Rachel Shin" userId="031ecd6b-0780-41e0-b447-eefd7d7d2585" providerId="ADAL" clId="{DD4F0274-E460-084A-A5C4-D3B9D055F22E}" dt="2023-04-11T06:01:52.558" v="0"/>
          <ac:picMkLst>
            <pc:docMk/>
            <pc:sldMk cId="3939874568" sldId="263"/>
            <ac:picMk id="5" creationId="{4FC051C4-F04D-51ED-6442-85626F3F1DE5}"/>
          </ac:picMkLst>
        </pc:picChg>
        <pc:picChg chg="add mod">
          <ac:chgData name="Rachel Shin" userId="031ecd6b-0780-41e0-b447-eefd7d7d2585" providerId="ADAL" clId="{DD4F0274-E460-084A-A5C4-D3B9D055F22E}" dt="2023-04-11T06:01:52.558" v="0"/>
          <ac:picMkLst>
            <pc:docMk/>
            <pc:sldMk cId="3939874568" sldId="263"/>
            <ac:picMk id="8" creationId="{8D1ADC50-97F0-2EA0-246F-249310561EDC}"/>
          </ac:picMkLst>
        </pc:picChg>
        <pc:picChg chg="add mod">
          <ac:chgData name="Rachel Shin" userId="031ecd6b-0780-41e0-b447-eefd7d7d2585" providerId="ADAL" clId="{DD4F0274-E460-084A-A5C4-D3B9D055F22E}" dt="2023-04-11T06:01:52.558" v="0"/>
          <ac:picMkLst>
            <pc:docMk/>
            <pc:sldMk cId="3939874568" sldId="263"/>
            <ac:picMk id="10" creationId="{A41468E8-739E-A319-817D-809B5B2CBCF0}"/>
          </ac:picMkLst>
        </pc:picChg>
        <pc:picChg chg="add mod">
          <ac:chgData name="Rachel Shin" userId="031ecd6b-0780-41e0-b447-eefd7d7d2585" providerId="ADAL" clId="{DD4F0274-E460-084A-A5C4-D3B9D055F22E}" dt="2023-04-11T06:01:52.558" v="0"/>
          <ac:picMkLst>
            <pc:docMk/>
            <pc:sldMk cId="3939874568" sldId="263"/>
            <ac:picMk id="11" creationId="{C54E69BE-4A13-E2D1-59F8-139EE52DB502}"/>
          </ac:picMkLst>
        </pc:picChg>
        <pc:picChg chg="mod">
          <ac:chgData name="Rachel Shin" userId="031ecd6b-0780-41e0-b447-eefd7d7d2585" providerId="ADAL" clId="{DD4F0274-E460-084A-A5C4-D3B9D055F22E}" dt="2023-04-11T06:01:54.405" v="2" actId="1076"/>
          <ac:picMkLst>
            <pc:docMk/>
            <pc:sldMk cId="3939874568" sldId="263"/>
            <ac:picMk id="13" creationId="{8CC4CC77-881D-4776-82B7-27F4C64EBC9A}"/>
          </ac:picMkLst>
        </pc:picChg>
      </pc:sldChg>
      <pc:sldChg chg="addSp delSp modSp mod">
        <pc:chgData name="Rachel Shin" userId="031ecd6b-0780-41e0-b447-eefd7d7d2585" providerId="ADAL" clId="{DD4F0274-E460-084A-A5C4-D3B9D055F22E}" dt="2023-04-11T06:04:19.883" v="135"/>
        <pc:sldMkLst>
          <pc:docMk/>
          <pc:sldMk cId="2512887415" sldId="264"/>
        </pc:sldMkLst>
        <pc:spChg chg="add mod">
          <ac:chgData name="Rachel Shin" userId="031ecd6b-0780-41e0-b447-eefd7d7d2585" providerId="ADAL" clId="{DD4F0274-E460-084A-A5C4-D3B9D055F22E}" dt="2023-04-11T06:04:19.883" v="135"/>
          <ac:spMkLst>
            <pc:docMk/>
            <pc:sldMk cId="2512887415" sldId="264"/>
            <ac:spMk id="20" creationId="{157539F5-CEF7-E1F7-B37E-F75847E4FEA6}"/>
          </ac:spMkLst>
        </pc:spChg>
        <pc:grpChg chg="add del mod">
          <ac:chgData name="Rachel Shin" userId="031ecd6b-0780-41e0-b447-eefd7d7d2585" providerId="ADAL" clId="{DD4F0274-E460-084A-A5C4-D3B9D055F22E}" dt="2023-04-11T06:02:39.745" v="18" actId="478"/>
          <ac:grpSpMkLst>
            <pc:docMk/>
            <pc:sldMk cId="2512887415" sldId="264"/>
            <ac:grpSpMk id="3" creationId="{B82D80A5-CA68-38DB-D730-F3D343339353}"/>
          </ac:grpSpMkLst>
        </pc:grpChg>
        <pc:grpChg chg="mod">
          <ac:chgData name="Rachel Shin" userId="031ecd6b-0780-41e0-b447-eefd7d7d2585" providerId="ADAL" clId="{DD4F0274-E460-084A-A5C4-D3B9D055F22E}" dt="2023-04-11T06:02:18.606" v="13"/>
          <ac:grpSpMkLst>
            <pc:docMk/>
            <pc:sldMk cId="2512887415" sldId="264"/>
            <ac:grpSpMk id="6" creationId="{4817A3E2-0D75-F9D5-9C90-B9F94CE63950}"/>
          </ac:grpSpMkLst>
        </pc:grpChg>
        <pc:grpChg chg="mod">
          <ac:chgData name="Rachel Shin" userId="031ecd6b-0780-41e0-b447-eefd7d7d2585" providerId="ADAL" clId="{DD4F0274-E460-084A-A5C4-D3B9D055F22E}" dt="2023-04-11T06:02:18.606" v="13"/>
          <ac:grpSpMkLst>
            <pc:docMk/>
            <pc:sldMk cId="2512887415" sldId="264"/>
            <ac:grpSpMk id="7" creationId="{66CC9215-BAE6-2EDD-7D05-752A88FDC4F6}"/>
          </ac:grpSpMkLst>
        </pc:grpChg>
        <pc:grpChg chg="add mod">
          <ac:chgData name="Rachel Shin" userId="031ecd6b-0780-41e0-b447-eefd7d7d2585" providerId="ADAL" clId="{DD4F0274-E460-084A-A5C4-D3B9D055F22E}" dt="2023-04-11T06:02:49.571" v="21" actId="1076"/>
          <ac:grpSpMkLst>
            <pc:docMk/>
            <pc:sldMk cId="2512887415" sldId="264"/>
            <ac:grpSpMk id="13" creationId="{C3C71661-2984-5DAE-50D7-988418F6426F}"/>
          </ac:grpSpMkLst>
        </pc:grpChg>
        <pc:grpChg chg="mod">
          <ac:chgData name="Rachel Shin" userId="031ecd6b-0780-41e0-b447-eefd7d7d2585" providerId="ADAL" clId="{DD4F0274-E460-084A-A5C4-D3B9D055F22E}" dt="2023-04-11T06:02:46.572" v="20"/>
          <ac:grpSpMkLst>
            <pc:docMk/>
            <pc:sldMk cId="2512887415" sldId="264"/>
            <ac:grpSpMk id="15" creationId="{9B9E8CCB-1037-A0EF-29F8-DCEC59F83DFB}"/>
          </ac:grpSpMkLst>
        </pc:grpChg>
        <pc:grpChg chg="mod">
          <ac:chgData name="Rachel Shin" userId="031ecd6b-0780-41e0-b447-eefd7d7d2585" providerId="ADAL" clId="{DD4F0274-E460-084A-A5C4-D3B9D055F22E}" dt="2023-04-11T06:02:46.572" v="20"/>
          <ac:grpSpMkLst>
            <pc:docMk/>
            <pc:sldMk cId="2512887415" sldId="264"/>
            <ac:grpSpMk id="16" creationId="{0D0D9692-C679-E600-621B-3C611AA299BC}"/>
          </ac:grpSpMkLst>
        </pc:grpChg>
        <pc:graphicFrameChg chg="mod">
          <ac:chgData name="Rachel Shin" userId="031ecd6b-0780-41e0-b447-eefd7d7d2585" providerId="ADAL" clId="{DD4F0274-E460-084A-A5C4-D3B9D055F22E}" dt="2023-04-11T06:02:43.469" v="19" actId="1076"/>
          <ac:graphicFrameMkLst>
            <pc:docMk/>
            <pc:sldMk cId="2512887415" sldId="264"/>
            <ac:graphicFrameMk id="5" creationId="{F0DE4F23-4701-4488-8EBF-2C9B78D7896A}"/>
          </ac:graphicFrameMkLst>
        </pc:graphicFrameChg>
        <pc:picChg chg="mod">
          <ac:chgData name="Rachel Shin" userId="031ecd6b-0780-41e0-b447-eefd7d7d2585" providerId="ADAL" clId="{DD4F0274-E460-084A-A5C4-D3B9D055F22E}" dt="2023-04-11T06:02:18.606" v="13"/>
          <ac:picMkLst>
            <pc:docMk/>
            <pc:sldMk cId="2512887415" sldId="264"/>
            <ac:picMk id="4" creationId="{0DBFD699-32DD-C860-1DBF-072FCE1770E8}"/>
          </ac:picMkLst>
        </pc:picChg>
        <pc:picChg chg="mod">
          <ac:chgData name="Rachel Shin" userId="031ecd6b-0780-41e0-b447-eefd7d7d2585" providerId="ADAL" clId="{DD4F0274-E460-084A-A5C4-D3B9D055F22E}" dt="2023-04-11T06:02:18.606" v="13"/>
          <ac:picMkLst>
            <pc:docMk/>
            <pc:sldMk cId="2512887415" sldId="264"/>
            <ac:picMk id="8" creationId="{15ACEBAE-219D-05EA-D34C-A422B8D733DB}"/>
          </ac:picMkLst>
        </pc:picChg>
        <pc:picChg chg="mod">
          <ac:chgData name="Rachel Shin" userId="031ecd6b-0780-41e0-b447-eefd7d7d2585" providerId="ADAL" clId="{DD4F0274-E460-084A-A5C4-D3B9D055F22E}" dt="2023-04-11T06:02:18.606" v="13"/>
          <ac:picMkLst>
            <pc:docMk/>
            <pc:sldMk cId="2512887415" sldId="264"/>
            <ac:picMk id="10" creationId="{EBE597EF-227E-D084-5EBC-026F4002B2EF}"/>
          </ac:picMkLst>
        </pc:picChg>
        <pc:picChg chg="mod">
          <ac:chgData name="Rachel Shin" userId="031ecd6b-0780-41e0-b447-eefd7d7d2585" providerId="ADAL" clId="{DD4F0274-E460-084A-A5C4-D3B9D055F22E}" dt="2023-04-11T06:02:18.606" v="13"/>
          <ac:picMkLst>
            <pc:docMk/>
            <pc:sldMk cId="2512887415" sldId="264"/>
            <ac:picMk id="12" creationId="{E44D8B22-4AE0-7260-607F-A95EF4439696}"/>
          </ac:picMkLst>
        </pc:picChg>
        <pc:picChg chg="mod">
          <ac:chgData name="Rachel Shin" userId="031ecd6b-0780-41e0-b447-eefd7d7d2585" providerId="ADAL" clId="{DD4F0274-E460-084A-A5C4-D3B9D055F22E}" dt="2023-04-11T06:02:46.572" v="20"/>
          <ac:picMkLst>
            <pc:docMk/>
            <pc:sldMk cId="2512887415" sldId="264"/>
            <ac:picMk id="14" creationId="{1E3F8602-C909-839A-E8E2-81CFCB3079AA}"/>
          </ac:picMkLst>
        </pc:picChg>
        <pc:picChg chg="mod">
          <ac:chgData name="Rachel Shin" userId="031ecd6b-0780-41e0-b447-eefd7d7d2585" providerId="ADAL" clId="{DD4F0274-E460-084A-A5C4-D3B9D055F22E}" dt="2023-04-11T06:02:46.572" v="20"/>
          <ac:picMkLst>
            <pc:docMk/>
            <pc:sldMk cId="2512887415" sldId="264"/>
            <ac:picMk id="17" creationId="{636164B6-01C4-4A13-7D73-DA451880DACC}"/>
          </ac:picMkLst>
        </pc:picChg>
        <pc:picChg chg="mod">
          <ac:chgData name="Rachel Shin" userId="031ecd6b-0780-41e0-b447-eefd7d7d2585" providerId="ADAL" clId="{DD4F0274-E460-084A-A5C4-D3B9D055F22E}" dt="2023-04-11T06:02:46.572" v="20"/>
          <ac:picMkLst>
            <pc:docMk/>
            <pc:sldMk cId="2512887415" sldId="264"/>
            <ac:picMk id="18" creationId="{7739DBDA-B855-4FFF-2B4F-4E08510D7532}"/>
          </ac:picMkLst>
        </pc:picChg>
        <pc:picChg chg="mod">
          <ac:chgData name="Rachel Shin" userId="031ecd6b-0780-41e0-b447-eefd7d7d2585" providerId="ADAL" clId="{DD4F0274-E460-084A-A5C4-D3B9D055F22E}" dt="2023-04-11T06:02:46.572" v="20"/>
          <ac:picMkLst>
            <pc:docMk/>
            <pc:sldMk cId="2512887415" sldId="264"/>
            <ac:picMk id="19" creationId="{0AF66FE8-84C6-A2D5-CADF-ADEE63AF1313}"/>
          </ac:picMkLst>
        </pc:picChg>
      </pc:sldChg>
      <pc:sldChg chg="addSp modSp mod">
        <pc:chgData name="Rachel Shin" userId="031ecd6b-0780-41e0-b447-eefd7d7d2585" providerId="ADAL" clId="{DD4F0274-E460-084A-A5C4-D3B9D055F22E}" dt="2023-04-11T06:05:02.071" v="196"/>
        <pc:sldMkLst>
          <pc:docMk/>
          <pc:sldMk cId="479590020" sldId="265"/>
        </pc:sldMkLst>
        <pc:spChg chg="add mod">
          <ac:chgData name="Rachel Shin" userId="031ecd6b-0780-41e0-b447-eefd7d7d2585" providerId="ADAL" clId="{DD4F0274-E460-084A-A5C4-D3B9D055F22E}" dt="2023-04-11T06:05:02.071" v="196"/>
          <ac:spMkLst>
            <pc:docMk/>
            <pc:sldMk cId="479590020" sldId="265"/>
            <ac:spMk id="10" creationId="{F730810F-EAAB-1EBA-C4FA-3940E22E16C1}"/>
          </ac:spMkLst>
        </pc:spChg>
        <pc:grpChg chg="add mod">
          <ac:chgData name="Rachel Shin" userId="031ecd6b-0780-41e0-b447-eefd7d7d2585" providerId="ADAL" clId="{DD4F0274-E460-084A-A5C4-D3B9D055F22E}" dt="2023-04-11T06:03:09.731" v="25"/>
          <ac:grpSpMkLst>
            <pc:docMk/>
            <pc:sldMk cId="479590020" sldId="265"/>
            <ac:grpSpMk id="3" creationId="{579AA521-AD43-FF73-FC7D-8C556FFA85C1}"/>
          </ac:grpSpMkLst>
        </pc:grpChg>
        <pc:grpChg chg="mod">
          <ac:chgData name="Rachel Shin" userId="031ecd6b-0780-41e0-b447-eefd7d7d2585" providerId="ADAL" clId="{DD4F0274-E460-084A-A5C4-D3B9D055F22E}" dt="2023-04-11T06:03:09.731" v="25"/>
          <ac:grpSpMkLst>
            <pc:docMk/>
            <pc:sldMk cId="479590020" sldId="265"/>
            <ac:grpSpMk id="5" creationId="{508C6B5A-19CA-E9DC-DED5-7ABC6C45C7BB}"/>
          </ac:grpSpMkLst>
        </pc:grpChg>
        <pc:grpChg chg="mod">
          <ac:chgData name="Rachel Shin" userId="031ecd6b-0780-41e0-b447-eefd7d7d2585" providerId="ADAL" clId="{DD4F0274-E460-084A-A5C4-D3B9D055F22E}" dt="2023-04-11T06:03:09.731" v="25"/>
          <ac:grpSpMkLst>
            <pc:docMk/>
            <pc:sldMk cId="479590020" sldId="265"/>
            <ac:grpSpMk id="6" creationId="{6AD0FA53-9D82-A005-50A0-FC03D8CCD801}"/>
          </ac:grpSpMkLst>
        </pc:grpChg>
        <pc:graphicFrameChg chg="mod">
          <ac:chgData name="Rachel Shin" userId="031ecd6b-0780-41e0-b447-eefd7d7d2585" providerId="ADAL" clId="{DD4F0274-E460-084A-A5C4-D3B9D055F22E}" dt="2023-04-11T06:03:09.185" v="24" actId="1076"/>
          <ac:graphicFrameMkLst>
            <pc:docMk/>
            <pc:sldMk cId="479590020" sldId="265"/>
            <ac:graphicFrameMk id="14" creationId="{CCDA5AD2-275E-4696-A22B-2BF62E8C2B21}"/>
          </ac:graphicFrameMkLst>
        </pc:graphicFrameChg>
        <pc:picChg chg="mod">
          <ac:chgData name="Rachel Shin" userId="031ecd6b-0780-41e0-b447-eefd7d7d2585" providerId="ADAL" clId="{DD4F0274-E460-084A-A5C4-D3B9D055F22E}" dt="2023-04-11T06:03:09.731" v="25"/>
          <ac:picMkLst>
            <pc:docMk/>
            <pc:sldMk cId="479590020" sldId="265"/>
            <ac:picMk id="4" creationId="{EC4D4575-0AF6-5F80-B7BF-C85686C049FD}"/>
          </ac:picMkLst>
        </pc:picChg>
        <pc:picChg chg="mod">
          <ac:chgData name="Rachel Shin" userId="031ecd6b-0780-41e0-b447-eefd7d7d2585" providerId="ADAL" clId="{DD4F0274-E460-084A-A5C4-D3B9D055F22E}" dt="2023-04-11T06:03:09.731" v="25"/>
          <ac:picMkLst>
            <pc:docMk/>
            <pc:sldMk cId="479590020" sldId="265"/>
            <ac:picMk id="7" creationId="{118DB933-838D-A5D6-E059-80E8E5B0DA8B}"/>
          </ac:picMkLst>
        </pc:picChg>
        <pc:picChg chg="mod">
          <ac:chgData name="Rachel Shin" userId="031ecd6b-0780-41e0-b447-eefd7d7d2585" providerId="ADAL" clId="{DD4F0274-E460-084A-A5C4-D3B9D055F22E}" dt="2023-04-11T06:03:09.731" v="25"/>
          <ac:picMkLst>
            <pc:docMk/>
            <pc:sldMk cId="479590020" sldId="265"/>
            <ac:picMk id="8" creationId="{E7357756-8E2B-400D-2826-1AD89818FF0F}"/>
          </ac:picMkLst>
        </pc:picChg>
        <pc:picChg chg="mod">
          <ac:chgData name="Rachel Shin" userId="031ecd6b-0780-41e0-b447-eefd7d7d2585" providerId="ADAL" clId="{DD4F0274-E460-084A-A5C4-D3B9D055F22E}" dt="2023-04-11T06:03:09.731" v="25"/>
          <ac:picMkLst>
            <pc:docMk/>
            <pc:sldMk cId="479590020" sldId="265"/>
            <ac:picMk id="9" creationId="{94E7BD8E-0874-1831-C71E-61F6B8891B36}"/>
          </ac:picMkLst>
        </pc:picChg>
      </pc:sldChg>
      <pc:sldChg chg="addSp modSp mod">
        <pc:chgData name="Rachel Shin" userId="031ecd6b-0780-41e0-b447-eefd7d7d2585" providerId="ADAL" clId="{DD4F0274-E460-084A-A5C4-D3B9D055F22E}" dt="2023-04-11T06:04:44.226" v="191" actId="20577"/>
        <pc:sldMkLst>
          <pc:docMk/>
          <pc:sldMk cId="3931922885" sldId="266"/>
        </pc:sldMkLst>
        <pc:spChg chg="add mod">
          <ac:chgData name="Rachel Shin" userId="031ecd6b-0780-41e0-b447-eefd7d7d2585" providerId="ADAL" clId="{DD4F0274-E460-084A-A5C4-D3B9D055F22E}" dt="2023-04-11T06:04:44.226" v="191" actId="20577"/>
          <ac:spMkLst>
            <pc:docMk/>
            <pc:sldMk cId="3931922885" sldId="266"/>
            <ac:spMk id="2" creationId="{7E48A032-8ADB-688D-0A9A-385DDC6A85A9}"/>
          </ac:spMkLst>
        </pc:spChg>
      </pc:sldChg>
      <pc:sldChg chg="addSp delSp modSp">
        <pc:chgData name="Rachel Shin" userId="031ecd6b-0780-41e0-b447-eefd7d7d2585" providerId="ADAL" clId="{DD4F0274-E460-084A-A5C4-D3B9D055F22E}" dt="2023-04-11T06:04:53.210" v="194"/>
        <pc:sldMkLst>
          <pc:docMk/>
          <pc:sldMk cId="1766876841" sldId="267"/>
        </pc:sldMkLst>
        <pc:spChg chg="add del mod">
          <ac:chgData name="Rachel Shin" userId="031ecd6b-0780-41e0-b447-eefd7d7d2585" providerId="ADAL" clId="{DD4F0274-E460-084A-A5C4-D3B9D055F22E}" dt="2023-04-11T06:04:49.921" v="193"/>
          <ac:spMkLst>
            <pc:docMk/>
            <pc:sldMk cId="1766876841" sldId="267"/>
            <ac:spMk id="2" creationId="{C1E9FF53-5301-06B5-DC5C-1954F4C89015}"/>
          </ac:spMkLst>
        </pc:spChg>
        <pc:spChg chg="add mod">
          <ac:chgData name="Rachel Shin" userId="031ecd6b-0780-41e0-b447-eefd7d7d2585" providerId="ADAL" clId="{DD4F0274-E460-084A-A5C4-D3B9D055F22E}" dt="2023-04-11T06:04:53.210" v="194"/>
          <ac:spMkLst>
            <pc:docMk/>
            <pc:sldMk cId="1766876841" sldId="267"/>
            <ac:spMk id="3" creationId="{E1F81948-A848-3548-B5BC-398C3F742640}"/>
          </ac:spMkLst>
        </pc:spChg>
      </pc:sldChg>
      <pc:sldChg chg="addSp modSp mod">
        <pc:chgData name="Rachel Shin" userId="031ecd6b-0780-41e0-b447-eefd7d7d2585" providerId="ADAL" clId="{DD4F0274-E460-084A-A5C4-D3B9D055F22E}" dt="2023-04-11T06:04:16.927" v="134" actId="20577"/>
        <pc:sldMkLst>
          <pc:docMk/>
          <pc:sldMk cId="1871119450" sldId="268"/>
        </pc:sldMkLst>
        <pc:spChg chg="add mod">
          <ac:chgData name="Rachel Shin" userId="031ecd6b-0780-41e0-b447-eefd7d7d2585" providerId="ADAL" clId="{DD4F0274-E460-084A-A5C4-D3B9D055F22E}" dt="2023-04-11T06:04:16.927" v="134" actId="20577"/>
          <ac:spMkLst>
            <pc:docMk/>
            <pc:sldMk cId="1871119450" sldId="268"/>
            <ac:spMk id="12" creationId="{A9DED60F-8144-2702-5037-ACE264481D22}"/>
          </ac:spMkLst>
        </pc:spChg>
        <pc:grpChg chg="add mod">
          <ac:chgData name="Rachel Shin" userId="031ecd6b-0780-41e0-b447-eefd7d7d2585" providerId="ADAL" clId="{DD4F0274-E460-084A-A5C4-D3B9D055F22E}" dt="2023-04-11T06:02:17.488" v="12"/>
          <ac:grpSpMkLst>
            <pc:docMk/>
            <pc:sldMk cId="1871119450" sldId="268"/>
            <ac:grpSpMk id="4" creationId="{41932441-9FE6-6B6E-2874-0284F6F84466}"/>
          </ac:grpSpMkLst>
        </pc:grpChg>
        <pc:grpChg chg="mod">
          <ac:chgData name="Rachel Shin" userId="031ecd6b-0780-41e0-b447-eefd7d7d2585" providerId="ADAL" clId="{DD4F0274-E460-084A-A5C4-D3B9D055F22E}" dt="2023-04-11T06:02:17.488" v="12"/>
          <ac:grpSpMkLst>
            <pc:docMk/>
            <pc:sldMk cId="1871119450" sldId="268"/>
            <ac:grpSpMk id="6" creationId="{96FFE099-AB3E-DF5F-6E59-8C58BA0B0535}"/>
          </ac:grpSpMkLst>
        </pc:grpChg>
        <pc:grpChg chg="mod">
          <ac:chgData name="Rachel Shin" userId="031ecd6b-0780-41e0-b447-eefd7d7d2585" providerId="ADAL" clId="{DD4F0274-E460-084A-A5C4-D3B9D055F22E}" dt="2023-04-11T06:02:17.488" v="12"/>
          <ac:grpSpMkLst>
            <pc:docMk/>
            <pc:sldMk cId="1871119450" sldId="268"/>
            <ac:grpSpMk id="7" creationId="{C9F1971A-8EB0-CD9C-2FFE-31EF395E7007}"/>
          </ac:grpSpMkLst>
        </pc:grpChg>
        <pc:picChg chg="mod">
          <ac:chgData name="Rachel Shin" userId="031ecd6b-0780-41e0-b447-eefd7d7d2585" providerId="ADAL" clId="{DD4F0274-E460-084A-A5C4-D3B9D055F22E}" dt="2023-04-11T06:02:17.488" v="12"/>
          <ac:picMkLst>
            <pc:docMk/>
            <pc:sldMk cId="1871119450" sldId="268"/>
            <ac:picMk id="5" creationId="{77185BE8-9BEA-A07A-5F18-D23122C5030A}"/>
          </ac:picMkLst>
        </pc:picChg>
        <pc:picChg chg="mod">
          <ac:chgData name="Rachel Shin" userId="031ecd6b-0780-41e0-b447-eefd7d7d2585" providerId="ADAL" clId="{DD4F0274-E460-084A-A5C4-D3B9D055F22E}" dt="2023-04-11T06:02:17.488" v="12"/>
          <ac:picMkLst>
            <pc:docMk/>
            <pc:sldMk cId="1871119450" sldId="268"/>
            <ac:picMk id="8" creationId="{4C659FF8-12EB-7D5A-C72D-F83B9B84242E}"/>
          </ac:picMkLst>
        </pc:picChg>
        <pc:picChg chg="mod">
          <ac:chgData name="Rachel Shin" userId="031ecd6b-0780-41e0-b447-eefd7d7d2585" providerId="ADAL" clId="{DD4F0274-E460-084A-A5C4-D3B9D055F22E}" dt="2023-04-11T06:02:17.488" v="12"/>
          <ac:picMkLst>
            <pc:docMk/>
            <pc:sldMk cId="1871119450" sldId="268"/>
            <ac:picMk id="9" creationId="{27B6A34C-C18C-10B4-6F53-E805C29C1664}"/>
          </ac:picMkLst>
        </pc:picChg>
        <pc:picChg chg="mod">
          <ac:chgData name="Rachel Shin" userId="031ecd6b-0780-41e0-b447-eefd7d7d2585" providerId="ADAL" clId="{DD4F0274-E460-084A-A5C4-D3B9D055F22E}" dt="2023-04-11T06:02:17.488" v="12"/>
          <ac:picMkLst>
            <pc:docMk/>
            <pc:sldMk cId="1871119450" sldId="268"/>
            <ac:picMk id="10" creationId="{A823841B-F2E1-E13E-3C07-9BCDB9189397}"/>
          </ac:picMkLst>
        </pc:picChg>
      </pc:sldChg>
      <pc:sldChg chg="addSp modSp mod">
        <pc:chgData name="Rachel Shin" userId="031ecd6b-0780-41e0-b447-eefd7d7d2585" providerId="ADAL" clId="{DD4F0274-E460-084A-A5C4-D3B9D055F22E}" dt="2023-04-11T06:05:00.245" v="195"/>
        <pc:sldMkLst>
          <pc:docMk/>
          <pc:sldMk cId="1126183884" sldId="270"/>
        </pc:sldMkLst>
        <pc:spChg chg="add mod">
          <ac:chgData name="Rachel Shin" userId="031ecd6b-0780-41e0-b447-eefd7d7d2585" providerId="ADAL" clId="{DD4F0274-E460-084A-A5C4-D3B9D055F22E}" dt="2023-04-11T06:05:00.245" v="195"/>
          <ac:spMkLst>
            <pc:docMk/>
            <pc:sldMk cId="1126183884" sldId="270"/>
            <ac:spMk id="10" creationId="{1C2E14D0-B4FD-019F-A786-A11E7FEA23EC}"/>
          </ac:spMkLst>
        </pc:spChg>
        <pc:grpChg chg="add mod">
          <ac:chgData name="Rachel Shin" userId="031ecd6b-0780-41e0-b447-eefd7d7d2585" providerId="ADAL" clId="{DD4F0274-E460-084A-A5C4-D3B9D055F22E}" dt="2023-04-11T06:02:59.711" v="22"/>
          <ac:grpSpMkLst>
            <pc:docMk/>
            <pc:sldMk cId="1126183884" sldId="270"/>
            <ac:grpSpMk id="3" creationId="{6E545931-B503-640D-9C27-A84B5EB76776}"/>
          </ac:grpSpMkLst>
        </pc:grpChg>
        <pc:grpChg chg="mod">
          <ac:chgData name="Rachel Shin" userId="031ecd6b-0780-41e0-b447-eefd7d7d2585" providerId="ADAL" clId="{DD4F0274-E460-084A-A5C4-D3B9D055F22E}" dt="2023-04-11T06:02:59.711" v="22"/>
          <ac:grpSpMkLst>
            <pc:docMk/>
            <pc:sldMk cId="1126183884" sldId="270"/>
            <ac:grpSpMk id="5" creationId="{48FD2E84-2317-43A4-7F22-7DE4853EB16A}"/>
          </ac:grpSpMkLst>
        </pc:grpChg>
        <pc:grpChg chg="mod">
          <ac:chgData name="Rachel Shin" userId="031ecd6b-0780-41e0-b447-eefd7d7d2585" providerId="ADAL" clId="{DD4F0274-E460-084A-A5C4-D3B9D055F22E}" dt="2023-04-11T06:02:59.711" v="22"/>
          <ac:grpSpMkLst>
            <pc:docMk/>
            <pc:sldMk cId="1126183884" sldId="270"/>
            <ac:grpSpMk id="6" creationId="{9611584F-3059-267D-F8B5-2DC931F98003}"/>
          </ac:grpSpMkLst>
        </pc:grpChg>
        <pc:graphicFrameChg chg="mod">
          <ac:chgData name="Rachel Shin" userId="031ecd6b-0780-41e0-b447-eefd7d7d2585" providerId="ADAL" clId="{DD4F0274-E460-084A-A5C4-D3B9D055F22E}" dt="2023-04-11T06:03:04.519" v="23" actId="1076"/>
          <ac:graphicFrameMkLst>
            <pc:docMk/>
            <pc:sldMk cId="1126183884" sldId="270"/>
            <ac:graphicFrameMk id="14" creationId="{CCDA5AD2-275E-4696-A22B-2BF62E8C2B21}"/>
          </ac:graphicFrameMkLst>
        </pc:graphicFrameChg>
        <pc:picChg chg="mod">
          <ac:chgData name="Rachel Shin" userId="031ecd6b-0780-41e0-b447-eefd7d7d2585" providerId="ADAL" clId="{DD4F0274-E460-084A-A5C4-D3B9D055F22E}" dt="2023-04-11T06:02:59.711" v="22"/>
          <ac:picMkLst>
            <pc:docMk/>
            <pc:sldMk cId="1126183884" sldId="270"/>
            <ac:picMk id="4" creationId="{38937AFC-511A-FF57-A749-976D1DF12DDA}"/>
          </ac:picMkLst>
        </pc:picChg>
        <pc:picChg chg="mod">
          <ac:chgData name="Rachel Shin" userId="031ecd6b-0780-41e0-b447-eefd7d7d2585" providerId="ADAL" clId="{DD4F0274-E460-084A-A5C4-D3B9D055F22E}" dt="2023-04-11T06:02:59.711" v="22"/>
          <ac:picMkLst>
            <pc:docMk/>
            <pc:sldMk cId="1126183884" sldId="270"/>
            <ac:picMk id="7" creationId="{8005D8E0-0CBE-F591-DB59-35EC7E69B053}"/>
          </ac:picMkLst>
        </pc:picChg>
        <pc:picChg chg="mod">
          <ac:chgData name="Rachel Shin" userId="031ecd6b-0780-41e0-b447-eefd7d7d2585" providerId="ADAL" clId="{DD4F0274-E460-084A-A5C4-D3B9D055F22E}" dt="2023-04-11T06:02:59.711" v="22"/>
          <ac:picMkLst>
            <pc:docMk/>
            <pc:sldMk cId="1126183884" sldId="270"/>
            <ac:picMk id="8" creationId="{C753DBEF-E44F-8741-20FC-950DDFC83E46}"/>
          </ac:picMkLst>
        </pc:picChg>
        <pc:picChg chg="mod">
          <ac:chgData name="Rachel Shin" userId="031ecd6b-0780-41e0-b447-eefd7d7d2585" providerId="ADAL" clId="{DD4F0274-E460-084A-A5C4-D3B9D055F22E}" dt="2023-04-11T06:02:59.711" v="22"/>
          <ac:picMkLst>
            <pc:docMk/>
            <pc:sldMk cId="1126183884" sldId="270"/>
            <ac:picMk id="9" creationId="{BB832525-749B-825C-359A-3A854FF8555C}"/>
          </ac:picMkLst>
        </pc:picChg>
      </pc:sldChg>
      <pc:sldChg chg="addSp modSp mod">
        <pc:chgData name="Rachel Shin" userId="031ecd6b-0780-41e0-b447-eefd7d7d2585" providerId="ADAL" clId="{DD4F0274-E460-084A-A5C4-D3B9D055F22E}" dt="2023-04-11T06:05:03.523" v="197"/>
        <pc:sldMkLst>
          <pc:docMk/>
          <pc:sldMk cId="1529423239" sldId="271"/>
        </pc:sldMkLst>
        <pc:spChg chg="add mod">
          <ac:chgData name="Rachel Shin" userId="031ecd6b-0780-41e0-b447-eefd7d7d2585" providerId="ADAL" clId="{DD4F0274-E460-084A-A5C4-D3B9D055F22E}" dt="2023-04-11T06:05:03.523" v="197"/>
          <ac:spMkLst>
            <pc:docMk/>
            <pc:sldMk cId="1529423239" sldId="271"/>
            <ac:spMk id="13" creationId="{A0E24848-1495-B0BE-EADB-43E931B68F13}"/>
          </ac:spMkLst>
        </pc:spChg>
        <pc:grpChg chg="add mod">
          <ac:chgData name="Rachel Shin" userId="031ecd6b-0780-41e0-b447-eefd7d7d2585" providerId="ADAL" clId="{DD4F0274-E460-084A-A5C4-D3B9D055F22E}" dt="2023-04-11T06:03:20.306" v="28"/>
          <ac:grpSpMkLst>
            <pc:docMk/>
            <pc:sldMk cId="1529423239" sldId="271"/>
            <ac:grpSpMk id="3" creationId="{6725C334-63BF-44DB-A0F7-6E5519F8F1E0}"/>
          </ac:grpSpMkLst>
        </pc:grpChg>
        <pc:grpChg chg="mod">
          <ac:chgData name="Rachel Shin" userId="031ecd6b-0780-41e0-b447-eefd7d7d2585" providerId="ADAL" clId="{DD4F0274-E460-084A-A5C4-D3B9D055F22E}" dt="2023-04-11T06:03:20.306" v="28"/>
          <ac:grpSpMkLst>
            <pc:docMk/>
            <pc:sldMk cId="1529423239" sldId="271"/>
            <ac:grpSpMk id="6" creationId="{15FFAB1E-F418-C309-5716-1BA43EA7BAD8}"/>
          </ac:grpSpMkLst>
        </pc:grpChg>
        <pc:grpChg chg="mod">
          <ac:chgData name="Rachel Shin" userId="031ecd6b-0780-41e0-b447-eefd7d7d2585" providerId="ADAL" clId="{DD4F0274-E460-084A-A5C4-D3B9D055F22E}" dt="2023-04-11T06:03:20.306" v="28"/>
          <ac:grpSpMkLst>
            <pc:docMk/>
            <pc:sldMk cId="1529423239" sldId="271"/>
            <ac:grpSpMk id="7" creationId="{0A35F6EF-F620-0C88-EF42-C16B51FE959D}"/>
          </ac:grpSpMkLst>
        </pc:grpChg>
        <pc:graphicFrameChg chg="mod">
          <ac:chgData name="Rachel Shin" userId="031ecd6b-0780-41e0-b447-eefd7d7d2585" providerId="ADAL" clId="{DD4F0274-E460-084A-A5C4-D3B9D055F22E}" dt="2023-04-11T06:03:19.759" v="27" actId="1076"/>
          <ac:graphicFrameMkLst>
            <pc:docMk/>
            <pc:sldMk cId="1529423239" sldId="271"/>
            <ac:graphicFrameMk id="5" creationId="{F0DE4F23-4701-4488-8EBF-2C9B78D7896A}"/>
          </ac:graphicFrameMkLst>
        </pc:graphicFrameChg>
        <pc:picChg chg="mod">
          <ac:chgData name="Rachel Shin" userId="031ecd6b-0780-41e0-b447-eefd7d7d2585" providerId="ADAL" clId="{DD4F0274-E460-084A-A5C4-D3B9D055F22E}" dt="2023-04-11T06:03:20.306" v="28"/>
          <ac:picMkLst>
            <pc:docMk/>
            <pc:sldMk cId="1529423239" sldId="271"/>
            <ac:picMk id="4" creationId="{9DCCB837-BCCE-5519-BC5D-ABDD52707F8D}"/>
          </ac:picMkLst>
        </pc:picChg>
        <pc:picChg chg="mod">
          <ac:chgData name="Rachel Shin" userId="031ecd6b-0780-41e0-b447-eefd7d7d2585" providerId="ADAL" clId="{DD4F0274-E460-084A-A5C4-D3B9D055F22E}" dt="2023-04-11T06:03:20.306" v="28"/>
          <ac:picMkLst>
            <pc:docMk/>
            <pc:sldMk cId="1529423239" sldId="271"/>
            <ac:picMk id="8" creationId="{36C97427-48DD-00E4-5AB9-1A4FD31FBD79}"/>
          </ac:picMkLst>
        </pc:picChg>
        <pc:picChg chg="mod">
          <ac:chgData name="Rachel Shin" userId="031ecd6b-0780-41e0-b447-eefd7d7d2585" providerId="ADAL" clId="{DD4F0274-E460-084A-A5C4-D3B9D055F22E}" dt="2023-04-11T06:03:20.306" v="28"/>
          <ac:picMkLst>
            <pc:docMk/>
            <pc:sldMk cId="1529423239" sldId="271"/>
            <ac:picMk id="10" creationId="{865954BF-03FE-A33A-77B0-08B21CDA84D0}"/>
          </ac:picMkLst>
        </pc:picChg>
        <pc:picChg chg="mod">
          <ac:chgData name="Rachel Shin" userId="031ecd6b-0780-41e0-b447-eefd7d7d2585" providerId="ADAL" clId="{DD4F0274-E460-084A-A5C4-D3B9D055F22E}" dt="2023-04-11T06:03:20.306" v="28"/>
          <ac:picMkLst>
            <pc:docMk/>
            <pc:sldMk cId="1529423239" sldId="271"/>
            <ac:picMk id="12" creationId="{50782A43-6DC2-084B-9AD4-CF452226134E}"/>
          </ac:picMkLst>
        </pc:picChg>
      </pc:sldChg>
      <pc:sldChg chg="addSp modSp mod">
        <pc:chgData name="Rachel Shin" userId="031ecd6b-0780-41e0-b447-eefd7d7d2585" providerId="ADAL" clId="{DD4F0274-E460-084A-A5C4-D3B9D055F22E}" dt="2023-04-11T06:05:05.089" v="198"/>
        <pc:sldMkLst>
          <pc:docMk/>
          <pc:sldMk cId="2429833500" sldId="272"/>
        </pc:sldMkLst>
        <pc:spChg chg="add mod">
          <ac:chgData name="Rachel Shin" userId="031ecd6b-0780-41e0-b447-eefd7d7d2585" providerId="ADAL" clId="{DD4F0274-E460-084A-A5C4-D3B9D055F22E}" dt="2023-04-11T06:05:05.089" v="198"/>
          <ac:spMkLst>
            <pc:docMk/>
            <pc:sldMk cId="2429833500" sldId="272"/>
            <ac:spMk id="13" creationId="{C103EFE3-0669-F412-1F1C-D2A0E34AC382}"/>
          </ac:spMkLst>
        </pc:spChg>
        <pc:grpChg chg="add mod">
          <ac:chgData name="Rachel Shin" userId="031ecd6b-0780-41e0-b447-eefd7d7d2585" providerId="ADAL" clId="{DD4F0274-E460-084A-A5C4-D3B9D055F22E}" dt="2023-04-11T06:03:30.587" v="32"/>
          <ac:grpSpMkLst>
            <pc:docMk/>
            <pc:sldMk cId="2429833500" sldId="272"/>
            <ac:grpSpMk id="3" creationId="{599BE34C-6B27-8DFF-3474-55F540ED9AF0}"/>
          </ac:grpSpMkLst>
        </pc:grpChg>
        <pc:grpChg chg="mod">
          <ac:chgData name="Rachel Shin" userId="031ecd6b-0780-41e0-b447-eefd7d7d2585" providerId="ADAL" clId="{DD4F0274-E460-084A-A5C4-D3B9D055F22E}" dt="2023-04-11T06:03:30.587" v="32"/>
          <ac:grpSpMkLst>
            <pc:docMk/>
            <pc:sldMk cId="2429833500" sldId="272"/>
            <ac:grpSpMk id="6" creationId="{98B019BC-5F9F-0578-FA53-2B7A7EF38439}"/>
          </ac:grpSpMkLst>
        </pc:grpChg>
        <pc:grpChg chg="mod">
          <ac:chgData name="Rachel Shin" userId="031ecd6b-0780-41e0-b447-eefd7d7d2585" providerId="ADAL" clId="{DD4F0274-E460-084A-A5C4-D3B9D055F22E}" dt="2023-04-11T06:03:30.587" v="32"/>
          <ac:grpSpMkLst>
            <pc:docMk/>
            <pc:sldMk cId="2429833500" sldId="272"/>
            <ac:grpSpMk id="7" creationId="{0205F8F6-4193-367E-3738-9C12F5187BC2}"/>
          </ac:grpSpMkLst>
        </pc:grpChg>
        <pc:graphicFrameChg chg="mod">
          <ac:chgData name="Rachel Shin" userId="031ecd6b-0780-41e0-b447-eefd7d7d2585" providerId="ADAL" clId="{DD4F0274-E460-084A-A5C4-D3B9D055F22E}" dt="2023-04-11T06:03:30.106" v="31" actId="1076"/>
          <ac:graphicFrameMkLst>
            <pc:docMk/>
            <pc:sldMk cId="2429833500" sldId="272"/>
            <ac:graphicFrameMk id="5" creationId="{F0DE4F23-4701-4488-8EBF-2C9B78D7896A}"/>
          </ac:graphicFrameMkLst>
        </pc:graphicFrameChg>
        <pc:picChg chg="mod">
          <ac:chgData name="Rachel Shin" userId="031ecd6b-0780-41e0-b447-eefd7d7d2585" providerId="ADAL" clId="{DD4F0274-E460-084A-A5C4-D3B9D055F22E}" dt="2023-04-11T06:03:30.587" v="32"/>
          <ac:picMkLst>
            <pc:docMk/>
            <pc:sldMk cId="2429833500" sldId="272"/>
            <ac:picMk id="4" creationId="{C1135488-154A-7204-2A25-9EA1FD08DCE1}"/>
          </ac:picMkLst>
        </pc:picChg>
        <pc:picChg chg="mod">
          <ac:chgData name="Rachel Shin" userId="031ecd6b-0780-41e0-b447-eefd7d7d2585" providerId="ADAL" clId="{DD4F0274-E460-084A-A5C4-D3B9D055F22E}" dt="2023-04-11T06:03:30.587" v="32"/>
          <ac:picMkLst>
            <pc:docMk/>
            <pc:sldMk cId="2429833500" sldId="272"/>
            <ac:picMk id="8" creationId="{751C79A5-CC4D-C229-8AD4-EDB558417309}"/>
          </ac:picMkLst>
        </pc:picChg>
        <pc:picChg chg="mod">
          <ac:chgData name="Rachel Shin" userId="031ecd6b-0780-41e0-b447-eefd7d7d2585" providerId="ADAL" clId="{DD4F0274-E460-084A-A5C4-D3B9D055F22E}" dt="2023-04-11T06:03:30.587" v="32"/>
          <ac:picMkLst>
            <pc:docMk/>
            <pc:sldMk cId="2429833500" sldId="272"/>
            <ac:picMk id="10" creationId="{4CFF2FA1-9268-1012-D848-613BFE866446}"/>
          </ac:picMkLst>
        </pc:picChg>
        <pc:picChg chg="mod">
          <ac:chgData name="Rachel Shin" userId="031ecd6b-0780-41e0-b447-eefd7d7d2585" providerId="ADAL" clId="{DD4F0274-E460-084A-A5C4-D3B9D055F22E}" dt="2023-04-11T06:03:30.587" v="32"/>
          <ac:picMkLst>
            <pc:docMk/>
            <pc:sldMk cId="2429833500" sldId="272"/>
            <ac:picMk id="12" creationId="{FC886A4B-81EC-467D-DD17-6088387021D7}"/>
          </ac:picMkLst>
        </pc:picChg>
      </pc:sldChg>
      <pc:sldChg chg="addSp modSp mod">
        <pc:chgData name="Rachel Shin" userId="031ecd6b-0780-41e0-b447-eefd7d7d2585" providerId="ADAL" clId="{DD4F0274-E460-084A-A5C4-D3B9D055F22E}" dt="2023-04-11T06:05:06.564" v="199"/>
        <pc:sldMkLst>
          <pc:docMk/>
          <pc:sldMk cId="1643850868" sldId="273"/>
        </pc:sldMkLst>
        <pc:spChg chg="add mod">
          <ac:chgData name="Rachel Shin" userId="031ecd6b-0780-41e0-b447-eefd7d7d2585" providerId="ADAL" clId="{DD4F0274-E460-084A-A5C4-D3B9D055F22E}" dt="2023-04-11T06:05:06.564" v="199"/>
          <ac:spMkLst>
            <pc:docMk/>
            <pc:sldMk cId="1643850868" sldId="273"/>
            <ac:spMk id="13" creationId="{60E70984-0187-EB20-F8E1-B52345149B9F}"/>
          </ac:spMkLst>
        </pc:spChg>
        <pc:grpChg chg="add mod">
          <ac:chgData name="Rachel Shin" userId="031ecd6b-0780-41e0-b447-eefd7d7d2585" providerId="ADAL" clId="{DD4F0274-E460-084A-A5C4-D3B9D055F22E}" dt="2023-04-11T06:03:37.045" v="34"/>
          <ac:grpSpMkLst>
            <pc:docMk/>
            <pc:sldMk cId="1643850868" sldId="273"/>
            <ac:grpSpMk id="3" creationId="{3761F2E4-A796-FBC9-6F2E-CBDB7955075A}"/>
          </ac:grpSpMkLst>
        </pc:grpChg>
        <pc:grpChg chg="mod">
          <ac:chgData name="Rachel Shin" userId="031ecd6b-0780-41e0-b447-eefd7d7d2585" providerId="ADAL" clId="{DD4F0274-E460-084A-A5C4-D3B9D055F22E}" dt="2023-04-11T06:03:37.045" v="34"/>
          <ac:grpSpMkLst>
            <pc:docMk/>
            <pc:sldMk cId="1643850868" sldId="273"/>
            <ac:grpSpMk id="6" creationId="{BA7BA553-75B6-58D0-2882-1BEF8BA6E736}"/>
          </ac:grpSpMkLst>
        </pc:grpChg>
        <pc:grpChg chg="mod">
          <ac:chgData name="Rachel Shin" userId="031ecd6b-0780-41e0-b447-eefd7d7d2585" providerId="ADAL" clId="{DD4F0274-E460-084A-A5C4-D3B9D055F22E}" dt="2023-04-11T06:03:37.045" v="34"/>
          <ac:grpSpMkLst>
            <pc:docMk/>
            <pc:sldMk cId="1643850868" sldId="273"/>
            <ac:grpSpMk id="7" creationId="{D8430B2D-ABEB-6844-5282-0F7BE3AE6030}"/>
          </ac:grpSpMkLst>
        </pc:grpChg>
        <pc:graphicFrameChg chg="mod">
          <ac:chgData name="Rachel Shin" userId="031ecd6b-0780-41e0-b447-eefd7d7d2585" providerId="ADAL" clId="{DD4F0274-E460-084A-A5C4-D3B9D055F22E}" dt="2023-04-11T06:03:36.654" v="33" actId="1076"/>
          <ac:graphicFrameMkLst>
            <pc:docMk/>
            <pc:sldMk cId="1643850868" sldId="273"/>
            <ac:graphicFrameMk id="5" creationId="{F0DE4F23-4701-4488-8EBF-2C9B78D7896A}"/>
          </ac:graphicFrameMkLst>
        </pc:graphicFrameChg>
        <pc:picChg chg="mod">
          <ac:chgData name="Rachel Shin" userId="031ecd6b-0780-41e0-b447-eefd7d7d2585" providerId="ADAL" clId="{DD4F0274-E460-084A-A5C4-D3B9D055F22E}" dt="2023-04-11T06:03:37.045" v="34"/>
          <ac:picMkLst>
            <pc:docMk/>
            <pc:sldMk cId="1643850868" sldId="273"/>
            <ac:picMk id="4" creationId="{528735BA-99E1-ABB4-ACB0-8AFE1976EA23}"/>
          </ac:picMkLst>
        </pc:picChg>
        <pc:picChg chg="mod">
          <ac:chgData name="Rachel Shin" userId="031ecd6b-0780-41e0-b447-eefd7d7d2585" providerId="ADAL" clId="{DD4F0274-E460-084A-A5C4-D3B9D055F22E}" dt="2023-04-11T06:03:37.045" v="34"/>
          <ac:picMkLst>
            <pc:docMk/>
            <pc:sldMk cId="1643850868" sldId="273"/>
            <ac:picMk id="8" creationId="{23746E9B-F403-E96C-DE0E-6DFCA911A261}"/>
          </ac:picMkLst>
        </pc:picChg>
        <pc:picChg chg="mod">
          <ac:chgData name="Rachel Shin" userId="031ecd6b-0780-41e0-b447-eefd7d7d2585" providerId="ADAL" clId="{DD4F0274-E460-084A-A5C4-D3B9D055F22E}" dt="2023-04-11T06:03:37.045" v="34"/>
          <ac:picMkLst>
            <pc:docMk/>
            <pc:sldMk cId="1643850868" sldId="273"/>
            <ac:picMk id="10" creationId="{6175F4F1-ECE3-E712-5247-C602E163F842}"/>
          </ac:picMkLst>
        </pc:picChg>
        <pc:picChg chg="mod">
          <ac:chgData name="Rachel Shin" userId="031ecd6b-0780-41e0-b447-eefd7d7d2585" providerId="ADAL" clId="{DD4F0274-E460-084A-A5C4-D3B9D055F22E}" dt="2023-04-11T06:03:37.045" v="34"/>
          <ac:picMkLst>
            <pc:docMk/>
            <pc:sldMk cId="1643850868" sldId="273"/>
            <ac:picMk id="12" creationId="{8CF62CDD-CF95-6C7F-E52F-ABD810E9DB12}"/>
          </ac:picMkLst>
        </pc:picChg>
      </pc:sldChg>
      <pc:sldChg chg="addSp modSp">
        <pc:chgData name="Rachel Shin" userId="031ecd6b-0780-41e0-b447-eefd7d7d2585" providerId="ADAL" clId="{DD4F0274-E460-084A-A5C4-D3B9D055F22E}" dt="2023-04-11T06:05:08.912" v="200"/>
        <pc:sldMkLst>
          <pc:docMk/>
          <pc:sldMk cId="4581542" sldId="274"/>
        </pc:sldMkLst>
        <pc:spChg chg="add mod">
          <ac:chgData name="Rachel Shin" userId="031ecd6b-0780-41e0-b447-eefd7d7d2585" providerId="ADAL" clId="{DD4F0274-E460-084A-A5C4-D3B9D055F22E}" dt="2023-04-11T06:05:08.912" v="200"/>
          <ac:spMkLst>
            <pc:docMk/>
            <pc:sldMk cId="4581542" sldId="274"/>
            <ac:spMk id="11" creationId="{3E007E31-1A7E-5119-3BDD-7CFB1CF219ED}"/>
          </ac:spMkLst>
        </pc:spChg>
        <pc:grpChg chg="add mod">
          <ac:chgData name="Rachel Shin" userId="031ecd6b-0780-41e0-b447-eefd7d7d2585" providerId="ADAL" clId="{DD4F0274-E460-084A-A5C4-D3B9D055F22E}" dt="2023-04-11T06:03:39.948" v="35"/>
          <ac:grpSpMkLst>
            <pc:docMk/>
            <pc:sldMk cId="4581542" sldId="274"/>
            <ac:grpSpMk id="4" creationId="{353FED89-ECB8-312A-953E-205C1BE69806}"/>
          </ac:grpSpMkLst>
        </pc:grpChg>
        <pc:grpChg chg="mod">
          <ac:chgData name="Rachel Shin" userId="031ecd6b-0780-41e0-b447-eefd7d7d2585" providerId="ADAL" clId="{DD4F0274-E460-084A-A5C4-D3B9D055F22E}" dt="2023-04-11T06:03:39.948" v="35"/>
          <ac:grpSpMkLst>
            <pc:docMk/>
            <pc:sldMk cId="4581542" sldId="274"/>
            <ac:grpSpMk id="6" creationId="{806782F5-4F05-1460-4AB2-2E3E0D228C8A}"/>
          </ac:grpSpMkLst>
        </pc:grpChg>
        <pc:grpChg chg="mod">
          <ac:chgData name="Rachel Shin" userId="031ecd6b-0780-41e0-b447-eefd7d7d2585" providerId="ADAL" clId="{DD4F0274-E460-084A-A5C4-D3B9D055F22E}" dt="2023-04-11T06:03:39.948" v="35"/>
          <ac:grpSpMkLst>
            <pc:docMk/>
            <pc:sldMk cId="4581542" sldId="274"/>
            <ac:grpSpMk id="7" creationId="{55F52A92-C699-24DA-EB4E-D18F37954998}"/>
          </ac:grpSpMkLst>
        </pc:grpChg>
        <pc:picChg chg="mod">
          <ac:chgData name="Rachel Shin" userId="031ecd6b-0780-41e0-b447-eefd7d7d2585" providerId="ADAL" clId="{DD4F0274-E460-084A-A5C4-D3B9D055F22E}" dt="2023-04-11T06:03:39.948" v="35"/>
          <ac:picMkLst>
            <pc:docMk/>
            <pc:sldMk cId="4581542" sldId="274"/>
            <ac:picMk id="5" creationId="{20D11352-1515-7FA3-2E26-DA9FCD584112}"/>
          </ac:picMkLst>
        </pc:picChg>
        <pc:picChg chg="mod">
          <ac:chgData name="Rachel Shin" userId="031ecd6b-0780-41e0-b447-eefd7d7d2585" providerId="ADAL" clId="{DD4F0274-E460-084A-A5C4-D3B9D055F22E}" dt="2023-04-11T06:03:39.948" v="35"/>
          <ac:picMkLst>
            <pc:docMk/>
            <pc:sldMk cId="4581542" sldId="274"/>
            <ac:picMk id="8" creationId="{DF804ED8-BE3D-67F9-1BC0-7650928E90F5}"/>
          </ac:picMkLst>
        </pc:picChg>
        <pc:picChg chg="mod">
          <ac:chgData name="Rachel Shin" userId="031ecd6b-0780-41e0-b447-eefd7d7d2585" providerId="ADAL" clId="{DD4F0274-E460-084A-A5C4-D3B9D055F22E}" dt="2023-04-11T06:03:39.948" v="35"/>
          <ac:picMkLst>
            <pc:docMk/>
            <pc:sldMk cId="4581542" sldId="274"/>
            <ac:picMk id="9" creationId="{EE518BEF-87AB-DD21-EBE9-FE66B4CDF5D5}"/>
          </ac:picMkLst>
        </pc:picChg>
        <pc:picChg chg="mod">
          <ac:chgData name="Rachel Shin" userId="031ecd6b-0780-41e0-b447-eefd7d7d2585" providerId="ADAL" clId="{DD4F0274-E460-084A-A5C4-D3B9D055F22E}" dt="2023-04-11T06:03:39.948" v="35"/>
          <ac:picMkLst>
            <pc:docMk/>
            <pc:sldMk cId="4581542" sldId="274"/>
            <ac:picMk id="10" creationId="{61F6E2DB-E47E-1426-3DA1-7A39375CD479}"/>
          </ac:picMkLst>
        </pc:picChg>
      </pc:sldChg>
    </pc:docChg>
  </pc:docChgLst>
  <pc:docChgLst>
    <pc:chgData name="Alice Johnston" userId="S::aej4@queensu.ca::c04302c5-5153-4faf-bdd8-f67c3032cf22" providerId="AD" clId="Web-{06E58E96-E61B-422B-A733-8986113EB063}"/>
    <pc:docChg chg="modSld">
      <pc:chgData name="Alice Johnston" userId="S::aej4@queensu.ca::c04302c5-5153-4faf-bdd8-f67c3032cf22" providerId="AD" clId="Web-{06E58E96-E61B-422B-A733-8986113EB063}" dt="2022-08-25T16:07:43.097" v="8"/>
      <pc:docMkLst>
        <pc:docMk/>
      </pc:docMkLst>
      <pc:sldChg chg="modNotes">
        <pc:chgData name="Alice Johnston" userId="S::aej4@queensu.ca::c04302c5-5153-4faf-bdd8-f67c3032cf22" providerId="AD" clId="Web-{06E58E96-E61B-422B-A733-8986113EB063}" dt="2022-08-25T16:07:43.097" v="8"/>
        <pc:sldMkLst>
          <pc:docMk/>
          <pc:sldMk cId="3838752292" sldId="258"/>
        </pc:sldMkLst>
      </pc:sldChg>
      <pc:sldChg chg="modNotes">
        <pc:chgData name="Alice Johnston" userId="S::aej4@queensu.ca::c04302c5-5153-4faf-bdd8-f67c3032cf22" providerId="AD" clId="Web-{06E58E96-E61B-422B-A733-8986113EB063}" dt="2022-08-25T16:07:28.644" v="6"/>
        <pc:sldMkLst>
          <pc:docMk/>
          <pc:sldMk cId="3455690547" sldId="260"/>
        </pc:sldMkLst>
      </pc:sldChg>
      <pc:sldChg chg="modNotes">
        <pc:chgData name="Alice Johnston" userId="S::aej4@queensu.ca::c04302c5-5153-4faf-bdd8-f67c3032cf22" providerId="AD" clId="Web-{06E58E96-E61B-422B-A733-8986113EB063}" dt="2022-08-25T16:07:36.925" v="7"/>
        <pc:sldMkLst>
          <pc:docMk/>
          <pc:sldMk cId="3939874568" sldId="263"/>
        </pc:sldMkLst>
      </pc:sldChg>
    </pc:docChg>
  </pc:docChgLst>
  <pc:docChgLst>
    <pc:chgData name="Alice Johnston" userId="S::aej4@queensu.ca::c04302c5-5153-4faf-bdd8-f67c3032cf22" providerId="AD" clId="Web-{3AF106EA-6BE7-47E7-87F6-881CDB60F734}"/>
    <pc:docChg chg="modSld">
      <pc:chgData name="Alice Johnston" userId="S::aej4@queensu.ca::c04302c5-5153-4faf-bdd8-f67c3032cf22" providerId="AD" clId="Web-{3AF106EA-6BE7-47E7-87F6-881CDB60F734}" dt="2023-05-02T21:54:28.593" v="120" actId="20577"/>
      <pc:docMkLst>
        <pc:docMk/>
      </pc:docMkLst>
      <pc:sldChg chg="modSp">
        <pc:chgData name="Alice Johnston" userId="S::aej4@queensu.ca::c04302c5-5153-4faf-bdd8-f67c3032cf22" providerId="AD" clId="Web-{3AF106EA-6BE7-47E7-87F6-881CDB60F734}" dt="2023-05-02T21:51:50.721" v="2" actId="20577"/>
        <pc:sldMkLst>
          <pc:docMk/>
          <pc:sldMk cId="4251761520" sldId="257"/>
        </pc:sldMkLst>
        <pc:spChg chg="mod">
          <ac:chgData name="Alice Johnston" userId="S::aej4@queensu.ca::c04302c5-5153-4faf-bdd8-f67c3032cf22" providerId="AD" clId="Web-{3AF106EA-6BE7-47E7-87F6-881CDB60F734}" dt="2023-05-02T21:51:50.721" v="2" actId="20577"/>
          <ac:spMkLst>
            <pc:docMk/>
            <pc:sldMk cId="4251761520" sldId="257"/>
            <ac:spMk id="18" creationId="{E6DD5881-3F3B-320D-5FA8-2A36A79472EC}"/>
          </ac:spMkLst>
        </pc:spChg>
      </pc:sldChg>
      <pc:sldChg chg="addSp modSp">
        <pc:chgData name="Alice Johnston" userId="S::aej4@queensu.ca::c04302c5-5153-4faf-bdd8-f67c3032cf22" providerId="AD" clId="Web-{3AF106EA-6BE7-47E7-87F6-881CDB60F734}" dt="2023-05-02T21:53:52.438" v="86" actId="20577"/>
        <pc:sldMkLst>
          <pc:docMk/>
          <pc:sldMk cId="3838752292" sldId="258"/>
        </pc:sldMkLst>
        <pc:spChg chg="add mod">
          <ac:chgData name="Alice Johnston" userId="S::aej4@queensu.ca::c04302c5-5153-4faf-bdd8-f67c3032cf22" providerId="AD" clId="Web-{3AF106EA-6BE7-47E7-87F6-881CDB60F734}" dt="2023-05-02T21:53:52.438" v="86" actId="20577"/>
          <ac:spMkLst>
            <pc:docMk/>
            <pc:sldMk cId="3838752292" sldId="258"/>
            <ac:spMk id="10" creationId="{6879CD80-E9AD-B8C6-9C48-ABEDD8FD597A}"/>
          </ac:spMkLst>
        </pc:spChg>
      </pc:sldChg>
      <pc:sldChg chg="addSp modSp">
        <pc:chgData name="Alice Johnston" userId="S::aej4@queensu.ca::c04302c5-5153-4faf-bdd8-f67c3032cf22" providerId="AD" clId="Web-{3AF106EA-6BE7-47E7-87F6-881CDB60F734}" dt="2023-05-02T21:54:28.593" v="120" actId="20577"/>
        <pc:sldMkLst>
          <pc:docMk/>
          <pc:sldMk cId="3455690547" sldId="260"/>
        </pc:sldMkLst>
        <pc:spChg chg="add mod">
          <ac:chgData name="Alice Johnston" userId="S::aej4@queensu.ca::c04302c5-5153-4faf-bdd8-f67c3032cf22" providerId="AD" clId="Web-{3AF106EA-6BE7-47E7-87F6-881CDB60F734}" dt="2023-05-02T21:54:28.593" v="120" actId="20577"/>
          <ac:spMkLst>
            <pc:docMk/>
            <pc:sldMk cId="3455690547" sldId="260"/>
            <ac:spMk id="11" creationId="{2AEF2983-B924-FD27-6183-3213D370EA92}"/>
          </ac:spMkLst>
        </pc:spChg>
      </pc:sldChg>
      <pc:sldChg chg="addSp modSp">
        <pc:chgData name="Alice Johnston" userId="S::aej4@queensu.ca::c04302c5-5153-4faf-bdd8-f67c3032cf22" providerId="AD" clId="Web-{3AF106EA-6BE7-47E7-87F6-881CDB60F734}" dt="2023-05-02T21:53:04.829" v="54" actId="20577"/>
        <pc:sldMkLst>
          <pc:docMk/>
          <pc:sldMk cId="3939874568" sldId="263"/>
        </pc:sldMkLst>
        <pc:spChg chg="add mod">
          <ac:chgData name="Alice Johnston" userId="S::aej4@queensu.ca::c04302c5-5153-4faf-bdd8-f67c3032cf22" providerId="AD" clId="Web-{3AF106EA-6BE7-47E7-87F6-881CDB60F734}" dt="2023-05-02T21:53:04.829" v="54" actId="20577"/>
          <ac:spMkLst>
            <pc:docMk/>
            <pc:sldMk cId="3939874568" sldId="263"/>
            <ac:spMk id="12" creationId="{5E42CB14-65AB-B77D-E9F0-01045DBCE511}"/>
          </ac:spMkLst>
        </pc:spChg>
      </pc:sldChg>
      <pc:sldChg chg="modSp">
        <pc:chgData name="Alice Johnston" userId="S::aej4@queensu.ca::c04302c5-5153-4faf-bdd8-f67c3032cf22" providerId="AD" clId="Web-{3AF106EA-6BE7-47E7-87F6-881CDB60F734}" dt="2023-05-02T21:51:43.768" v="1" actId="20577"/>
        <pc:sldMkLst>
          <pc:docMk/>
          <pc:sldMk cId="2512887415" sldId="264"/>
        </pc:sldMkLst>
        <pc:spChg chg="mod">
          <ac:chgData name="Alice Johnston" userId="S::aej4@queensu.ca::c04302c5-5153-4faf-bdd8-f67c3032cf22" providerId="AD" clId="Web-{3AF106EA-6BE7-47E7-87F6-881CDB60F734}" dt="2023-05-02T21:51:43.768" v="1" actId="20577"/>
          <ac:spMkLst>
            <pc:docMk/>
            <pc:sldMk cId="2512887415" sldId="264"/>
            <ac:spMk id="20" creationId="{157539F5-CEF7-E1F7-B37E-F75847E4FEA6}"/>
          </ac:spMkLst>
        </pc:spChg>
      </pc:sldChg>
      <pc:sldChg chg="modSp">
        <pc:chgData name="Alice Johnston" userId="S::aej4@queensu.ca::c04302c5-5153-4faf-bdd8-f67c3032cf22" providerId="AD" clId="Web-{3AF106EA-6BE7-47E7-87F6-881CDB60F734}" dt="2023-05-02T21:52:14.143" v="6" actId="20577"/>
        <pc:sldMkLst>
          <pc:docMk/>
          <pc:sldMk cId="479590020" sldId="265"/>
        </pc:sldMkLst>
        <pc:spChg chg="mod">
          <ac:chgData name="Alice Johnston" userId="S::aej4@queensu.ca::c04302c5-5153-4faf-bdd8-f67c3032cf22" providerId="AD" clId="Web-{3AF106EA-6BE7-47E7-87F6-881CDB60F734}" dt="2023-05-02T21:52:14.143" v="6" actId="20577"/>
          <ac:spMkLst>
            <pc:docMk/>
            <pc:sldMk cId="479590020" sldId="265"/>
            <ac:spMk id="10" creationId="{F730810F-EAAB-1EBA-C4FA-3940E22E16C1}"/>
          </ac:spMkLst>
        </pc:spChg>
      </pc:sldChg>
      <pc:sldChg chg="modSp">
        <pc:chgData name="Alice Johnston" userId="S::aej4@queensu.ca::c04302c5-5153-4faf-bdd8-f67c3032cf22" providerId="AD" clId="Web-{3AF106EA-6BE7-47E7-87F6-881CDB60F734}" dt="2023-05-02T21:51:57.503" v="3" actId="20577"/>
        <pc:sldMkLst>
          <pc:docMk/>
          <pc:sldMk cId="3931922885" sldId="266"/>
        </pc:sldMkLst>
        <pc:spChg chg="mod">
          <ac:chgData name="Alice Johnston" userId="S::aej4@queensu.ca::c04302c5-5153-4faf-bdd8-f67c3032cf22" providerId="AD" clId="Web-{3AF106EA-6BE7-47E7-87F6-881CDB60F734}" dt="2023-05-02T21:51:57.503" v="3" actId="20577"/>
          <ac:spMkLst>
            <pc:docMk/>
            <pc:sldMk cId="3931922885" sldId="266"/>
            <ac:spMk id="2" creationId="{7E48A032-8ADB-688D-0A9A-385DDC6A85A9}"/>
          </ac:spMkLst>
        </pc:spChg>
      </pc:sldChg>
      <pc:sldChg chg="modSp">
        <pc:chgData name="Alice Johnston" userId="S::aej4@queensu.ca::c04302c5-5153-4faf-bdd8-f67c3032cf22" providerId="AD" clId="Web-{3AF106EA-6BE7-47E7-87F6-881CDB60F734}" dt="2023-05-02T21:52:03.518" v="4" actId="20577"/>
        <pc:sldMkLst>
          <pc:docMk/>
          <pc:sldMk cId="1766876841" sldId="267"/>
        </pc:sldMkLst>
        <pc:spChg chg="mod">
          <ac:chgData name="Alice Johnston" userId="S::aej4@queensu.ca::c04302c5-5153-4faf-bdd8-f67c3032cf22" providerId="AD" clId="Web-{3AF106EA-6BE7-47E7-87F6-881CDB60F734}" dt="2023-05-02T21:52:03.518" v="4" actId="20577"/>
          <ac:spMkLst>
            <pc:docMk/>
            <pc:sldMk cId="1766876841" sldId="267"/>
            <ac:spMk id="3" creationId="{E1F81948-A848-3548-B5BC-398C3F742640}"/>
          </ac:spMkLst>
        </pc:spChg>
      </pc:sldChg>
      <pc:sldChg chg="modSp">
        <pc:chgData name="Alice Johnston" userId="S::aej4@queensu.ca::c04302c5-5153-4faf-bdd8-f67c3032cf22" providerId="AD" clId="Web-{3AF106EA-6BE7-47E7-87F6-881CDB60F734}" dt="2023-05-02T21:51:38.362" v="0" actId="20577"/>
        <pc:sldMkLst>
          <pc:docMk/>
          <pc:sldMk cId="1871119450" sldId="268"/>
        </pc:sldMkLst>
        <pc:spChg chg="mod">
          <ac:chgData name="Alice Johnston" userId="S::aej4@queensu.ca::c04302c5-5153-4faf-bdd8-f67c3032cf22" providerId="AD" clId="Web-{3AF106EA-6BE7-47E7-87F6-881CDB60F734}" dt="2023-05-02T21:51:38.362" v="0" actId="20577"/>
          <ac:spMkLst>
            <pc:docMk/>
            <pc:sldMk cId="1871119450" sldId="268"/>
            <ac:spMk id="12" creationId="{A9DED60F-8144-2702-5037-ACE264481D22}"/>
          </ac:spMkLst>
        </pc:spChg>
      </pc:sldChg>
      <pc:sldChg chg="modSp">
        <pc:chgData name="Alice Johnston" userId="S::aej4@queensu.ca::c04302c5-5153-4faf-bdd8-f67c3032cf22" providerId="AD" clId="Web-{3AF106EA-6BE7-47E7-87F6-881CDB60F734}" dt="2023-05-02T21:52:08.940" v="5" actId="20577"/>
        <pc:sldMkLst>
          <pc:docMk/>
          <pc:sldMk cId="1126183884" sldId="270"/>
        </pc:sldMkLst>
        <pc:spChg chg="mod">
          <ac:chgData name="Alice Johnston" userId="S::aej4@queensu.ca::c04302c5-5153-4faf-bdd8-f67c3032cf22" providerId="AD" clId="Web-{3AF106EA-6BE7-47E7-87F6-881CDB60F734}" dt="2023-05-02T21:52:08.940" v="5" actId="20577"/>
          <ac:spMkLst>
            <pc:docMk/>
            <pc:sldMk cId="1126183884" sldId="270"/>
            <ac:spMk id="10" creationId="{1C2E14D0-B4FD-019F-A786-A11E7FEA23EC}"/>
          </ac:spMkLst>
        </pc:spChg>
      </pc:sldChg>
      <pc:sldChg chg="modSp">
        <pc:chgData name="Alice Johnston" userId="S::aej4@queensu.ca::c04302c5-5153-4faf-bdd8-f67c3032cf22" providerId="AD" clId="Web-{3AF106EA-6BE7-47E7-87F6-881CDB60F734}" dt="2023-05-02T21:52:20.361" v="7" actId="20577"/>
        <pc:sldMkLst>
          <pc:docMk/>
          <pc:sldMk cId="1529423239" sldId="271"/>
        </pc:sldMkLst>
        <pc:spChg chg="mod">
          <ac:chgData name="Alice Johnston" userId="S::aej4@queensu.ca::c04302c5-5153-4faf-bdd8-f67c3032cf22" providerId="AD" clId="Web-{3AF106EA-6BE7-47E7-87F6-881CDB60F734}" dt="2023-05-02T21:52:20.361" v="7" actId="20577"/>
          <ac:spMkLst>
            <pc:docMk/>
            <pc:sldMk cId="1529423239" sldId="271"/>
            <ac:spMk id="13" creationId="{A0E24848-1495-B0BE-EADB-43E931B68F13}"/>
          </ac:spMkLst>
        </pc:spChg>
      </pc:sldChg>
      <pc:sldChg chg="modSp">
        <pc:chgData name="Alice Johnston" userId="S::aej4@queensu.ca::c04302c5-5153-4faf-bdd8-f67c3032cf22" providerId="AD" clId="Web-{3AF106EA-6BE7-47E7-87F6-881CDB60F734}" dt="2023-05-02T21:52:26.299" v="9" actId="20577"/>
        <pc:sldMkLst>
          <pc:docMk/>
          <pc:sldMk cId="2429833500" sldId="272"/>
        </pc:sldMkLst>
        <pc:spChg chg="mod">
          <ac:chgData name="Alice Johnston" userId="S::aej4@queensu.ca::c04302c5-5153-4faf-bdd8-f67c3032cf22" providerId="AD" clId="Web-{3AF106EA-6BE7-47E7-87F6-881CDB60F734}" dt="2023-05-02T21:52:26.299" v="9" actId="20577"/>
          <ac:spMkLst>
            <pc:docMk/>
            <pc:sldMk cId="2429833500" sldId="272"/>
            <ac:spMk id="13" creationId="{C103EFE3-0669-F412-1F1C-D2A0E34AC382}"/>
          </ac:spMkLst>
        </pc:spChg>
      </pc:sldChg>
      <pc:sldChg chg="modSp">
        <pc:chgData name="Alice Johnston" userId="S::aej4@queensu.ca::c04302c5-5153-4faf-bdd8-f67c3032cf22" providerId="AD" clId="Web-{3AF106EA-6BE7-47E7-87F6-881CDB60F734}" dt="2023-05-02T21:52:31.627" v="10" actId="20577"/>
        <pc:sldMkLst>
          <pc:docMk/>
          <pc:sldMk cId="1643850868" sldId="273"/>
        </pc:sldMkLst>
        <pc:spChg chg="mod">
          <ac:chgData name="Alice Johnston" userId="S::aej4@queensu.ca::c04302c5-5153-4faf-bdd8-f67c3032cf22" providerId="AD" clId="Web-{3AF106EA-6BE7-47E7-87F6-881CDB60F734}" dt="2023-05-02T21:52:31.627" v="10" actId="20577"/>
          <ac:spMkLst>
            <pc:docMk/>
            <pc:sldMk cId="1643850868" sldId="273"/>
            <ac:spMk id="13" creationId="{60E70984-0187-EB20-F8E1-B52345149B9F}"/>
          </ac:spMkLst>
        </pc:spChg>
      </pc:sldChg>
      <pc:sldChg chg="modSp">
        <pc:chgData name="Alice Johnston" userId="S::aej4@queensu.ca::c04302c5-5153-4faf-bdd8-f67c3032cf22" providerId="AD" clId="Web-{3AF106EA-6BE7-47E7-87F6-881CDB60F734}" dt="2023-05-02T21:52:44.111" v="12" actId="20577"/>
        <pc:sldMkLst>
          <pc:docMk/>
          <pc:sldMk cId="4581542" sldId="274"/>
        </pc:sldMkLst>
        <pc:spChg chg="mod">
          <ac:chgData name="Alice Johnston" userId="S::aej4@queensu.ca::c04302c5-5153-4faf-bdd8-f67c3032cf22" providerId="AD" clId="Web-{3AF106EA-6BE7-47E7-87F6-881CDB60F734}" dt="2023-05-02T21:52:44.111" v="12" actId="20577"/>
          <ac:spMkLst>
            <pc:docMk/>
            <pc:sldMk cId="4581542" sldId="274"/>
            <ac:spMk id="11" creationId="{3E007E31-1A7E-5119-3BDD-7CFB1CF219ED}"/>
          </ac:spMkLst>
        </pc:spChg>
      </pc:sldChg>
    </pc:docChg>
  </pc:docChgLst>
  <pc:docChgLst>
    <pc:chgData name="Alice Johnston" userId="S::aej4@queensu.ca::c04302c5-5153-4faf-bdd8-f67c3032cf22" providerId="AD" clId="Web-{58B892E7-AA04-43B4-A431-28D42D64AD46}"/>
    <pc:docChg chg="modSld">
      <pc:chgData name="Alice Johnston" userId="S::aej4@queensu.ca::c04302c5-5153-4faf-bdd8-f67c3032cf22" providerId="AD" clId="Web-{58B892E7-AA04-43B4-A431-28D42D64AD46}" dt="2023-04-14T15:03:16.127" v="51"/>
      <pc:docMkLst>
        <pc:docMk/>
      </pc:docMkLst>
      <pc:sldChg chg="modSp">
        <pc:chgData name="Alice Johnston" userId="S::aej4@queensu.ca::c04302c5-5153-4faf-bdd8-f67c3032cf22" providerId="AD" clId="Web-{58B892E7-AA04-43B4-A431-28D42D64AD46}" dt="2023-04-14T15:02:22.423" v="47" actId="20577"/>
        <pc:sldMkLst>
          <pc:docMk/>
          <pc:sldMk cId="2512887415" sldId="264"/>
        </pc:sldMkLst>
        <pc:graphicFrameChg chg="modGraphic">
          <ac:chgData name="Alice Johnston" userId="S::aej4@queensu.ca::c04302c5-5153-4faf-bdd8-f67c3032cf22" providerId="AD" clId="Web-{58B892E7-AA04-43B4-A431-28D42D64AD46}" dt="2023-04-14T15:02:22.423" v="47" actId="20577"/>
          <ac:graphicFrameMkLst>
            <pc:docMk/>
            <pc:sldMk cId="2512887415" sldId="264"/>
            <ac:graphicFrameMk id="5" creationId="{F0DE4F23-4701-4488-8EBF-2C9B78D7896A}"/>
          </ac:graphicFrameMkLst>
        </pc:graphicFrameChg>
      </pc:sldChg>
      <pc:sldChg chg="modNotes">
        <pc:chgData name="Alice Johnston" userId="S::aej4@queensu.ca::c04302c5-5153-4faf-bdd8-f67c3032cf22" providerId="AD" clId="Web-{58B892E7-AA04-43B4-A431-28D42D64AD46}" dt="2023-04-14T15:00:54.594" v="2"/>
        <pc:sldMkLst>
          <pc:docMk/>
          <pc:sldMk cId="479590020" sldId="265"/>
        </pc:sldMkLst>
      </pc:sldChg>
      <pc:sldChg chg="modNotes">
        <pc:chgData name="Alice Johnston" userId="S::aej4@queensu.ca::c04302c5-5153-4faf-bdd8-f67c3032cf22" providerId="AD" clId="Web-{58B892E7-AA04-43B4-A431-28D42D64AD46}" dt="2023-04-14T15:03:16.127" v="51"/>
        <pc:sldMkLst>
          <pc:docMk/>
          <pc:sldMk cId="1766876841" sldId="267"/>
        </pc:sldMkLst>
      </pc:sldChg>
      <pc:sldChg chg="modSp modNotes">
        <pc:chgData name="Alice Johnston" userId="S::aej4@queensu.ca::c04302c5-5153-4faf-bdd8-f67c3032cf22" providerId="AD" clId="Web-{58B892E7-AA04-43B4-A431-28D42D64AD46}" dt="2023-04-14T15:01:59.361" v="26" actId="20577"/>
        <pc:sldMkLst>
          <pc:docMk/>
          <pc:sldMk cId="1871119450" sldId="268"/>
        </pc:sldMkLst>
        <pc:spChg chg="mod">
          <ac:chgData name="Alice Johnston" userId="S::aej4@queensu.ca::c04302c5-5153-4faf-bdd8-f67c3032cf22" providerId="AD" clId="Web-{58B892E7-AA04-43B4-A431-28D42D64AD46}" dt="2023-04-14T15:01:59.361" v="26" actId="20577"/>
          <ac:spMkLst>
            <pc:docMk/>
            <pc:sldMk cId="1871119450" sldId="268"/>
            <ac:spMk id="3" creationId="{8D90F45D-4729-46CF-AFE3-DB8187100A53}"/>
          </ac:spMkLst>
        </pc:spChg>
      </pc:sldChg>
      <pc:sldChg chg="modNotes">
        <pc:chgData name="Alice Johnston" userId="S::aej4@queensu.ca::c04302c5-5153-4faf-bdd8-f67c3032cf22" providerId="AD" clId="Web-{58B892E7-AA04-43B4-A431-28D42D64AD46}" dt="2023-04-14T15:01:23.329" v="4"/>
        <pc:sldMkLst>
          <pc:docMk/>
          <pc:sldMk cId="4581542" sldId="274"/>
        </pc:sldMkLst>
      </pc:sldChg>
    </pc:docChg>
  </pc:docChgLst>
  <pc:docChgLst>
    <pc:chgData name="Alice Johnston" userId="S::aej4@queensu.ca::c04302c5-5153-4faf-bdd8-f67c3032cf22" providerId="AD" clId="Web-{BC004405-72D3-4A9C-A604-29E658FF7600}"/>
    <pc:docChg chg="modSld">
      <pc:chgData name="Alice Johnston" userId="S::aej4@queensu.ca::c04302c5-5153-4faf-bdd8-f67c3032cf22" providerId="AD" clId="Web-{BC004405-72D3-4A9C-A604-29E658FF7600}" dt="2023-05-01T16:08:42.653" v="37" actId="20577"/>
      <pc:docMkLst>
        <pc:docMk/>
      </pc:docMkLst>
      <pc:sldChg chg="modSp">
        <pc:chgData name="Alice Johnston" userId="S::aej4@queensu.ca::c04302c5-5153-4faf-bdd8-f67c3032cf22" providerId="AD" clId="Web-{BC004405-72D3-4A9C-A604-29E658FF7600}" dt="2023-05-01T16:07:36.997" v="11" actId="20577"/>
        <pc:sldMkLst>
          <pc:docMk/>
          <pc:sldMk cId="4251761520" sldId="257"/>
        </pc:sldMkLst>
        <pc:spChg chg="mod">
          <ac:chgData name="Alice Johnston" userId="S::aej4@queensu.ca::c04302c5-5153-4faf-bdd8-f67c3032cf22" providerId="AD" clId="Web-{BC004405-72D3-4A9C-A604-29E658FF7600}" dt="2023-05-01T16:07:36.997" v="11" actId="20577"/>
          <ac:spMkLst>
            <pc:docMk/>
            <pc:sldMk cId="4251761520" sldId="257"/>
            <ac:spMk id="18" creationId="{E6DD5881-3F3B-320D-5FA8-2A36A79472EC}"/>
          </ac:spMkLst>
        </pc:spChg>
      </pc:sldChg>
      <pc:sldChg chg="modSp">
        <pc:chgData name="Alice Johnston" userId="S::aej4@queensu.ca::c04302c5-5153-4faf-bdd8-f67c3032cf22" providerId="AD" clId="Web-{BC004405-72D3-4A9C-A604-29E658FF7600}" dt="2023-05-01T16:07:29.090" v="5" actId="20577"/>
        <pc:sldMkLst>
          <pc:docMk/>
          <pc:sldMk cId="2512887415" sldId="264"/>
        </pc:sldMkLst>
        <pc:spChg chg="mod">
          <ac:chgData name="Alice Johnston" userId="S::aej4@queensu.ca::c04302c5-5153-4faf-bdd8-f67c3032cf22" providerId="AD" clId="Web-{BC004405-72D3-4A9C-A604-29E658FF7600}" dt="2023-05-01T16:07:29.090" v="5" actId="20577"/>
          <ac:spMkLst>
            <pc:docMk/>
            <pc:sldMk cId="2512887415" sldId="264"/>
            <ac:spMk id="20" creationId="{157539F5-CEF7-E1F7-B37E-F75847E4FEA6}"/>
          </ac:spMkLst>
        </pc:spChg>
      </pc:sldChg>
      <pc:sldChg chg="modSp">
        <pc:chgData name="Alice Johnston" userId="S::aej4@queensu.ca::c04302c5-5153-4faf-bdd8-f67c3032cf22" providerId="AD" clId="Web-{BC004405-72D3-4A9C-A604-29E658FF7600}" dt="2023-05-01T16:08:15.059" v="26" actId="20577"/>
        <pc:sldMkLst>
          <pc:docMk/>
          <pc:sldMk cId="479590020" sldId="265"/>
        </pc:sldMkLst>
        <pc:spChg chg="mod">
          <ac:chgData name="Alice Johnston" userId="S::aej4@queensu.ca::c04302c5-5153-4faf-bdd8-f67c3032cf22" providerId="AD" clId="Web-{BC004405-72D3-4A9C-A604-29E658FF7600}" dt="2023-05-01T16:08:15.059" v="26" actId="20577"/>
          <ac:spMkLst>
            <pc:docMk/>
            <pc:sldMk cId="479590020" sldId="265"/>
            <ac:spMk id="10" creationId="{F730810F-EAAB-1EBA-C4FA-3940E22E16C1}"/>
          </ac:spMkLst>
        </pc:spChg>
      </pc:sldChg>
      <pc:sldChg chg="modSp">
        <pc:chgData name="Alice Johnston" userId="S::aej4@queensu.ca::c04302c5-5153-4faf-bdd8-f67c3032cf22" providerId="AD" clId="Web-{BC004405-72D3-4A9C-A604-29E658FF7600}" dt="2023-05-01T16:07:47.637" v="15" actId="20577"/>
        <pc:sldMkLst>
          <pc:docMk/>
          <pc:sldMk cId="3931922885" sldId="266"/>
        </pc:sldMkLst>
        <pc:spChg chg="mod">
          <ac:chgData name="Alice Johnston" userId="S::aej4@queensu.ca::c04302c5-5153-4faf-bdd8-f67c3032cf22" providerId="AD" clId="Web-{BC004405-72D3-4A9C-A604-29E658FF7600}" dt="2023-05-01T16:07:47.637" v="15" actId="20577"/>
          <ac:spMkLst>
            <pc:docMk/>
            <pc:sldMk cId="3931922885" sldId="266"/>
            <ac:spMk id="2" creationId="{7E48A032-8ADB-688D-0A9A-385DDC6A85A9}"/>
          </ac:spMkLst>
        </pc:spChg>
      </pc:sldChg>
      <pc:sldChg chg="modSp">
        <pc:chgData name="Alice Johnston" userId="S::aej4@queensu.ca::c04302c5-5153-4faf-bdd8-f67c3032cf22" providerId="AD" clId="Web-{BC004405-72D3-4A9C-A604-29E658FF7600}" dt="2023-05-01T16:07:58.465" v="18" actId="20577"/>
        <pc:sldMkLst>
          <pc:docMk/>
          <pc:sldMk cId="1766876841" sldId="267"/>
        </pc:sldMkLst>
        <pc:spChg chg="mod">
          <ac:chgData name="Alice Johnston" userId="S::aej4@queensu.ca::c04302c5-5153-4faf-bdd8-f67c3032cf22" providerId="AD" clId="Web-{BC004405-72D3-4A9C-A604-29E658FF7600}" dt="2023-05-01T16:07:58.465" v="18" actId="20577"/>
          <ac:spMkLst>
            <pc:docMk/>
            <pc:sldMk cId="1766876841" sldId="267"/>
            <ac:spMk id="3" creationId="{E1F81948-A848-3548-B5BC-398C3F742640}"/>
          </ac:spMkLst>
        </pc:spChg>
      </pc:sldChg>
      <pc:sldChg chg="modSp">
        <pc:chgData name="Alice Johnston" userId="S::aej4@queensu.ca::c04302c5-5153-4faf-bdd8-f67c3032cf22" providerId="AD" clId="Web-{BC004405-72D3-4A9C-A604-29E658FF7600}" dt="2023-05-01T16:07:20.778" v="1" actId="20577"/>
        <pc:sldMkLst>
          <pc:docMk/>
          <pc:sldMk cId="1871119450" sldId="268"/>
        </pc:sldMkLst>
        <pc:spChg chg="mod">
          <ac:chgData name="Alice Johnston" userId="S::aej4@queensu.ca::c04302c5-5153-4faf-bdd8-f67c3032cf22" providerId="AD" clId="Web-{BC004405-72D3-4A9C-A604-29E658FF7600}" dt="2023-05-01T16:07:20.778" v="1" actId="20577"/>
          <ac:spMkLst>
            <pc:docMk/>
            <pc:sldMk cId="1871119450" sldId="268"/>
            <ac:spMk id="12" creationId="{A9DED60F-8144-2702-5037-ACE264481D22}"/>
          </ac:spMkLst>
        </pc:spChg>
      </pc:sldChg>
      <pc:sldChg chg="modSp">
        <pc:chgData name="Alice Johnston" userId="S::aej4@queensu.ca::c04302c5-5153-4faf-bdd8-f67c3032cf22" providerId="AD" clId="Web-{BC004405-72D3-4A9C-A604-29E658FF7600}" dt="2023-05-01T16:08:07.387" v="22" actId="20577"/>
        <pc:sldMkLst>
          <pc:docMk/>
          <pc:sldMk cId="1126183884" sldId="270"/>
        </pc:sldMkLst>
        <pc:spChg chg="mod">
          <ac:chgData name="Alice Johnston" userId="S::aej4@queensu.ca::c04302c5-5153-4faf-bdd8-f67c3032cf22" providerId="AD" clId="Web-{BC004405-72D3-4A9C-A604-29E658FF7600}" dt="2023-05-01T16:08:07.387" v="22" actId="20577"/>
          <ac:spMkLst>
            <pc:docMk/>
            <pc:sldMk cId="1126183884" sldId="270"/>
            <ac:spMk id="10" creationId="{1C2E14D0-B4FD-019F-A786-A11E7FEA23EC}"/>
          </ac:spMkLst>
        </pc:spChg>
      </pc:sldChg>
      <pc:sldChg chg="modSp">
        <pc:chgData name="Alice Johnston" userId="S::aej4@queensu.ca::c04302c5-5153-4faf-bdd8-f67c3032cf22" providerId="AD" clId="Web-{BC004405-72D3-4A9C-A604-29E658FF7600}" dt="2023-05-01T16:08:25.184" v="30" actId="20577"/>
        <pc:sldMkLst>
          <pc:docMk/>
          <pc:sldMk cId="1529423239" sldId="271"/>
        </pc:sldMkLst>
        <pc:spChg chg="mod">
          <ac:chgData name="Alice Johnston" userId="S::aej4@queensu.ca::c04302c5-5153-4faf-bdd8-f67c3032cf22" providerId="AD" clId="Web-{BC004405-72D3-4A9C-A604-29E658FF7600}" dt="2023-05-01T16:08:25.184" v="30" actId="20577"/>
          <ac:spMkLst>
            <pc:docMk/>
            <pc:sldMk cId="1529423239" sldId="271"/>
            <ac:spMk id="13" creationId="{A0E24848-1495-B0BE-EADB-43E931B68F13}"/>
          </ac:spMkLst>
        </pc:spChg>
      </pc:sldChg>
      <pc:sldChg chg="modSp">
        <pc:chgData name="Alice Johnston" userId="S::aej4@queensu.ca::c04302c5-5153-4faf-bdd8-f67c3032cf22" providerId="AD" clId="Web-{BC004405-72D3-4A9C-A604-29E658FF7600}" dt="2023-05-01T16:08:33.418" v="34" actId="20577"/>
        <pc:sldMkLst>
          <pc:docMk/>
          <pc:sldMk cId="1643850868" sldId="273"/>
        </pc:sldMkLst>
        <pc:spChg chg="mod">
          <ac:chgData name="Alice Johnston" userId="S::aej4@queensu.ca::c04302c5-5153-4faf-bdd8-f67c3032cf22" providerId="AD" clId="Web-{BC004405-72D3-4A9C-A604-29E658FF7600}" dt="2023-05-01T16:08:33.418" v="34" actId="20577"/>
          <ac:spMkLst>
            <pc:docMk/>
            <pc:sldMk cId="1643850868" sldId="273"/>
            <ac:spMk id="13" creationId="{60E70984-0187-EB20-F8E1-B52345149B9F}"/>
          </ac:spMkLst>
        </pc:spChg>
      </pc:sldChg>
      <pc:sldChg chg="modSp">
        <pc:chgData name="Alice Johnston" userId="S::aej4@queensu.ca::c04302c5-5153-4faf-bdd8-f67c3032cf22" providerId="AD" clId="Web-{BC004405-72D3-4A9C-A604-29E658FF7600}" dt="2023-05-01T16:08:42.653" v="37" actId="20577"/>
        <pc:sldMkLst>
          <pc:docMk/>
          <pc:sldMk cId="4581542" sldId="274"/>
        </pc:sldMkLst>
        <pc:spChg chg="mod">
          <ac:chgData name="Alice Johnston" userId="S::aej4@queensu.ca::c04302c5-5153-4faf-bdd8-f67c3032cf22" providerId="AD" clId="Web-{BC004405-72D3-4A9C-A604-29E658FF7600}" dt="2023-05-01T16:08:42.653" v="37" actId="20577"/>
          <ac:spMkLst>
            <pc:docMk/>
            <pc:sldMk cId="4581542" sldId="274"/>
            <ac:spMk id="11" creationId="{3E007E31-1A7E-5119-3BDD-7CFB1CF219ED}"/>
          </ac:spMkLst>
        </pc:spChg>
      </pc:sldChg>
    </pc:docChg>
  </pc:docChgLst>
  <pc:docChgLst>
    <pc:chgData name="Alice Johnston" userId="S::aej4@queensu.ca::c04302c5-5153-4faf-bdd8-f67c3032cf22" providerId="AD" clId="Web-{A10B9B4A-77C7-41C2-9CD4-14A7A6D807B7}"/>
    <pc:docChg chg="modSld">
      <pc:chgData name="Alice Johnston" userId="S::aej4@queensu.ca::c04302c5-5153-4faf-bdd8-f67c3032cf22" providerId="AD" clId="Web-{A10B9B4A-77C7-41C2-9CD4-14A7A6D807B7}" dt="2023-04-14T14:33:19.331" v="13" actId="20577"/>
      <pc:docMkLst>
        <pc:docMk/>
      </pc:docMkLst>
      <pc:sldChg chg="modSp">
        <pc:chgData name="Alice Johnston" userId="S::aej4@queensu.ca::c04302c5-5153-4faf-bdd8-f67c3032cf22" providerId="AD" clId="Web-{A10B9B4A-77C7-41C2-9CD4-14A7A6D807B7}" dt="2023-04-14T14:33:19.331" v="13" actId="20577"/>
        <pc:sldMkLst>
          <pc:docMk/>
          <pc:sldMk cId="3838752292" sldId="258"/>
        </pc:sldMkLst>
        <pc:spChg chg="mod">
          <ac:chgData name="Alice Johnston" userId="S::aej4@queensu.ca::c04302c5-5153-4faf-bdd8-f67c3032cf22" providerId="AD" clId="Web-{A10B9B4A-77C7-41C2-9CD4-14A7A6D807B7}" dt="2023-04-14T14:33:19.331" v="13" actId="20577"/>
          <ac:spMkLst>
            <pc:docMk/>
            <pc:sldMk cId="3838752292" sldId="258"/>
            <ac:spMk id="2" creationId="{36748A84-EB08-45B7-A8E1-D3A09939E79C}"/>
          </ac:spMkLst>
        </pc:spChg>
      </pc:sldChg>
    </pc:docChg>
  </pc:docChgLst>
  <pc:docChgLst>
    <pc:chgData name="Jade Gabri" userId="86bb292e-3b53-4ad7-b1a6-1e92b4014d91" providerId="ADAL" clId="{13360AD4-DD9A-47CC-BB32-E2729081975B}"/>
    <pc:docChg chg="undo redo custSel delSld modSld">
      <pc:chgData name="Jade Gabri" userId="86bb292e-3b53-4ad7-b1a6-1e92b4014d91" providerId="ADAL" clId="{13360AD4-DD9A-47CC-BB32-E2729081975B}" dt="2023-12-13T17:42:45.062" v="131" actId="207"/>
      <pc:docMkLst>
        <pc:docMk/>
      </pc:docMkLst>
      <pc:sldChg chg="addSp delSp modSp mod">
        <pc:chgData name="Jade Gabri" userId="86bb292e-3b53-4ad7-b1a6-1e92b4014d91" providerId="ADAL" clId="{13360AD4-DD9A-47CC-BB32-E2729081975B}" dt="2023-11-29T15:06:58.496" v="74"/>
        <pc:sldMkLst>
          <pc:docMk/>
          <pc:sldMk cId="4251761520" sldId="257"/>
        </pc:sldMkLst>
        <pc:spChg chg="add mod">
          <ac:chgData name="Jade Gabri" userId="86bb292e-3b53-4ad7-b1a6-1e92b4014d91" providerId="ADAL" clId="{13360AD4-DD9A-47CC-BB32-E2729081975B}" dt="2023-11-29T15:06:58.496" v="74"/>
          <ac:spMkLst>
            <pc:docMk/>
            <pc:sldMk cId="4251761520" sldId="257"/>
            <ac:spMk id="2" creationId="{4251E9AF-202D-DC11-5E34-01A329C06F8F}"/>
          </ac:spMkLst>
        </pc:spChg>
        <pc:spChg chg="del">
          <ac:chgData name="Jade Gabri" userId="86bb292e-3b53-4ad7-b1a6-1e92b4014d91" providerId="ADAL" clId="{13360AD4-DD9A-47CC-BB32-E2729081975B}" dt="2023-11-29T15:06:56.957" v="73" actId="478"/>
          <ac:spMkLst>
            <pc:docMk/>
            <pc:sldMk cId="4251761520" sldId="257"/>
            <ac:spMk id="18" creationId="{E6DD5881-3F3B-320D-5FA8-2A36A79472EC}"/>
          </ac:spMkLst>
        </pc:spChg>
      </pc:sldChg>
      <pc:sldChg chg="addSp delSp modSp mod">
        <pc:chgData name="Jade Gabri" userId="86bb292e-3b53-4ad7-b1a6-1e92b4014d91" providerId="ADAL" clId="{13360AD4-DD9A-47CC-BB32-E2729081975B}" dt="2023-11-29T15:05:57.037" v="64" actId="207"/>
        <pc:sldMkLst>
          <pc:docMk/>
          <pc:sldMk cId="3838752292" sldId="258"/>
        </pc:sldMkLst>
        <pc:spChg chg="mod">
          <ac:chgData name="Jade Gabri" userId="86bb292e-3b53-4ad7-b1a6-1e92b4014d91" providerId="ADAL" clId="{13360AD4-DD9A-47CC-BB32-E2729081975B}" dt="2023-11-03T13:38:50.017" v="0" actId="20577"/>
          <ac:spMkLst>
            <pc:docMk/>
            <pc:sldMk cId="3838752292" sldId="258"/>
            <ac:spMk id="2" creationId="{36748A84-EB08-45B7-A8E1-D3A09939E79C}"/>
          </ac:spMkLst>
        </pc:spChg>
        <pc:spChg chg="del">
          <ac:chgData name="Jade Gabri" userId="86bb292e-3b53-4ad7-b1a6-1e92b4014d91" providerId="ADAL" clId="{13360AD4-DD9A-47CC-BB32-E2729081975B}" dt="2023-11-29T15:05:42.380" v="62" actId="478"/>
          <ac:spMkLst>
            <pc:docMk/>
            <pc:sldMk cId="3838752292" sldId="258"/>
            <ac:spMk id="10" creationId="{6879CD80-E9AD-B8C6-9C48-ABEDD8FD597A}"/>
          </ac:spMkLst>
        </pc:spChg>
        <pc:spChg chg="add mod">
          <ac:chgData name="Jade Gabri" userId="86bb292e-3b53-4ad7-b1a6-1e92b4014d91" providerId="ADAL" clId="{13360AD4-DD9A-47CC-BB32-E2729081975B}" dt="2023-11-29T15:05:57.037" v="64" actId="207"/>
          <ac:spMkLst>
            <pc:docMk/>
            <pc:sldMk cId="3838752292" sldId="258"/>
            <ac:spMk id="11" creationId="{4FA1B166-2C91-6B83-FED4-B85E5E9338D8}"/>
          </ac:spMkLst>
        </pc:spChg>
      </pc:sldChg>
      <pc:sldChg chg="addSp delSp modSp del mod">
        <pc:chgData name="Jade Gabri" userId="86bb292e-3b53-4ad7-b1a6-1e92b4014d91" providerId="ADAL" clId="{13360AD4-DD9A-47CC-BB32-E2729081975B}" dt="2023-12-13T17:41:42.734" v="130" actId="47"/>
        <pc:sldMkLst>
          <pc:docMk/>
          <pc:sldMk cId="3455690547" sldId="260"/>
        </pc:sldMkLst>
        <pc:spChg chg="del mod">
          <ac:chgData name="Jade Gabri" userId="86bb292e-3b53-4ad7-b1a6-1e92b4014d91" providerId="ADAL" clId="{13360AD4-DD9A-47CC-BB32-E2729081975B}" dt="2023-11-29T15:06:09.047" v="66" actId="478"/>
          <ac:spMkLst>
            <pc:docMk/>
            <pc:sldMk cId="3455690547" sldId="260"/>
            <ac:spMk id="11" creationId="{2AEF2983-B924-FD27-6183-3213D370EA92}"/>
          </ac:spMkLst>
        </pc:spChg>
        <pc:spChg chg="add mod">
          <ac:chgData name="Jade Gabri" userId="86bb292e-3b53-4ad7-b1a6-1e92b4014d91" providerId="ADAL" clId="{13360AD4-DD9A-47CC-BB32-E2729081975B}" dt="2023-11-29T15:06:21.899" v="68" actId="207"/>
          <ac:spMkLst>
            <pc:docMk/>
            <pc:sldMk cId="3455690547" sldId="260"/>
            <ac:spMk id="12" creationId="{AFA29866-B842-2B6C-DECA-B26E8B9E170A}"/>
          </ac:spMkLst>
        </pc:spChg>
      </pc:sldChg>
      <pc:sldChg chg="addSp delSp modSp del mod">
        <pc:chgData name="Jade Gabri" userId="86bb292e-3b53-4ad7-b1a6-1e92b4014d91" providerId="ADAL" clId="{13360AD4-DD9A-47CC-BB32-E2729081975B}" dt="2023-12-13T17:41:33.895" v="129" actId="47"/>
        <pc:sldMkLst>
          <pc:docMk/>
          <pc:sldMk cId="3939874568" sldId="263"/>
        </pc:sldMkLst>
        <pc:spChg chg="del mod">
          <ac:chgData name="Jade Gabri" userId="86bb292e-3b53-4ad7-b1a6-1e92b4014d91" providerId="ADAL" clId="{13360AD4-DD9A-47CC-BB32-E2729081975B}" dt="2023-12-13T17:37:32.584" v="97" actId="478"/>
          <ac:spMkLst>
            <pc:docMk/>
            <pc:sldMk cId="3939874568" sldId="263"/>
            <ac:spMk id="2" creationId="{8C2C2027-C7D6-4C16-A709-CB3034BA8E51}"/>
          </ac:spMkLst>
        </pc:spChg>
        <pc:spChg chg="del mod">
          <ac:chgData name="Jade Gabri" userId="86bb292e-3b53-4ad7-b1a6-1e92b4014d91" providerId="ADAL" clId="{13360AD4-DD9A-47CC-BB32-E2729081975B}" dt="2023-12-13T17:37:39.252" v="99" actId="478"/>
          <ac:spMkLst>
            <pc:docMk/>
            <pc:sldMk cId="3939874568" sldId="263"/>
            <ac:spMk id="9" creationId="{18E2A5C6-55DD-4653-BD92-5D7AC7209A9A}"/>
          </ac:spMkLst>
        </pc:spChg>
        <pc:spChg chg="del">
          <ac:chgData name="Jade Gabri" userId="86bb292e-3b53-4ad7-b1a6-1e92b4014d91" providerId="ADAL" clId="{13360AD4-DD9A-47CC-BB32-E2729081975B}" dt="2023-11-29T15:04:34.207" v="1" actId="478"/>
          <ac:spMkLst>
            <pc:docMk/>
            <pc:sldMk cId="3939874568" sldId="263"/>
            <ac:spMk id="12" creationId="{5E42CB14-65AB-B77D-E9F0-01045DBCE511}"/>
          </ac:spMkLst>
        </pc:spChg>
        <pc:spChg chg="add mod">
          <ac:chgData name="Jade Gabri" userId="86bb292e-3b53-4ad7-b1a6-1e92b4014d91" providerId="ADAL" clId="{13360AD4-DD9A-47CC-BB32-E2729081975B}" dt="2023-11-29T15:05:28.839" v="61" actId="1038"/>
          <ac:spMkLst>
            <pc:docMk/>
            <pc:sldMk cId="3939874568" sldId="263"/>
            <ac:spMk id="16" creationId="{159A3A95-41FB-18BE-C72B-BAFB4AD7FBD2}"/>
          </ac:spMkLst>
        </pc:spChg>
      </pc:sldChg>
      <pc:sldChg chg="addSp delSp modSp mod">
        <pc:chgData name="Jade Gabri" userId="86bb292e-3b53-4ad7-b1a6-1e92b4014d91" providerId="ADAL" clId="{13360AD4-DD9A-47CC-BB32-E2729081975B}" dt="2023-11-29T15:06:49.031" v="72"/>
        <pc:sldMkLst>
          <pc:docMk/>
          <pc:sldMk cId="2512887415" sldId="264"/>
        </pc:sldMkLst>
        <pc:spChg chg="add mod">
          <ac:chgData name="Jade Gabri" userId="86bb292e-3b53-4ad7-b1a6-1e92b4014d91" providerId="ADAL" clId="{13360AD4-DD9A-47CC-BB32-E2729081975B}" dt="2023-11-29T15:06:49.031" v="72"/>
          <ac:spMkLst>
            <pc:docMk/>
            <pc:sldMk cId="2512887415" sldId="264"/>
            <ac:spMk id="3" creationId="{7C99FD62-D4F7-0B9A-17F0-4231D360695F}"/>
          </ac:spMkLst>
        </pc:spChg>
        <pc:spChg chg="del">
          <ac:chgData name="Jade Gabri" userId="86bb292e-3b53-4ad7-b1a6-1e92b4014d91" providerId="ADAL" clId="{13360AD4-DD9A-47CC-BB32-E2729081975B}" dt="2023-11-29T15:06:45.577" v="71" actId="478"/>
          <ac:spMkLst>
            <pc:docMk/>
            <pc:sldMk cId="2512887415" sldId="264"/>
            <ac:spMk id="20" creationId="{157539F5-CEF7-E1F7-B37E-F75847E4FEA6}"/>
          </ac:spMkLst>
        </pc:spChg>
      </pc:sldChg>
      <pc:sldChg chg="addSp delSp modSp mod">
        <pc:chgData name="Jade Gabri" userId="86bb292e-3b53-4ad7-b1a6-1e92b4014d91" providerId="ADAL" clId="{13360AD4-DD9A-47CC-BB32-E2729081975B}" dt="2023-11-29T15:07:47.706" v="87"/>
        <pc:sldMkLst>
          <pc:docMk/>
          <pc:sldMk cId="479590020" sldId="265"/>
        </pc:sldMkLst>
        <pc:spChg chg="del">
          <ac:chgData name="Jade Gabri" userId="86bb292e-3b53-4ad7-b1a6-1e92b4014d91" providerId="ADAL" clId="{13360AD4-DD9A-47CC-BB32-E2729081975B}" dt="2023-11-29T15:07:44.987" v="86" actId="478"/>
          <ac:spMkLst>
            <pc:docMk/>
            <pc:sldMk cId="479590020" sldId="265"/>
            <ac:spMk id="10" creationId="{F730810F-EAAB-1EBA-C4FA-3940E22E16C1}"/>
          </ac:spMkLst>
        </pc:spChg>
        <pc:spChg chg="add mod">
          <ac:chgData name="Jade Gabri" userId="86bb292e-3b53-4ad7-b1a6-1e92b4014d91" providerId="ADAL" clId="{13360AD4-DD9A-47CC-BB32-E2729081975B}" dt="2023-11-29T15:07:47.706" v="87"/>
          <ac:spMkLst>
            <pc:docMk/>
            <pc:sldMk cId="479590020" sldId="265"/>
            <ac:spMk id="11" creationId="{D2A4A0A9-CE00-C726-8033-AAA5FED8656B}"/>
          </ac:spMkLst>
        </pc:spChg>
      </pc:sldChg>
      <pc:sldChg chg="addSp delSp modSp mod">
        <pc:chgData name="Jade Gabri" userId="86bb292e-3b53-4ad7-b1a6-1e92b4014d91" providerId="ADAL" clId="{13360AD4-DD9A-47CC-BB32-E2729081975B}" dt="2023-11-29T15:07:12.348" v="80" actId="1036"/>
        <pc:sldMkLst>
          <pc:docMk/>
          <pc:sldMk cId="3931922885" sldId="266"/>
        </pc:sldMkLst>
        <pc:spChg chg="del">
          <ac:chgData name="Jade Gabri" userId="86bb292e-3b53-4ad7-b1a6-1e92b4014d91" providerId="ADAL" clId="{13360AD4-DD9A-47CC-BB32-E2729081975B}" dt="2023-11-29T15:07:05.141" v="75" actId="478"/>
          <ac:spMkLst>
            <pc:docMk/>
            <pc:sldMk cId="3931922885" sldId="266"/>
            <ac:spMk id="2" creationId="{7E48A032-8ADB-688D-0A9A-385DDC6A85A9}"/>
          </ac:spMkLst>
        </pc:spChg>
        <pc:spChg chg="add mod">
          <ac:chgData name="Jade Gabri" userId="86bb292e-3b53-4ad7-b1a6-1e92b4014d91" providerId="ADAL" clId="{13360AD4-DD9A-47CC-BB32-E2729081975B}" dt="2023-11-29T15:07:12.348" v="80" actId="1036"/>
          <ac:spMkLst>
            <pc:docMk/>
            <pc:sldMk cId="3931922885" sldId="266"/>
            <ac:spMk id="3" creationId="{4993E725-D2F1-1CD8-D0C3-D919721C97A9}"/>
          </ac:spMkLst>
        </pc:spChg>
      </pc:sldChg>
      <pc:sldChg chg="addSp delSp modSp mod">
        <pc:chgData name="Jade Gabri" userId="86bb292e-3b53-4ad7-b1a6-1e92b4014d91" providerId="ADAL" clId="{13360AD4-DD9A-47CC-BB32-E2729081975B}" dt="2023-12-13T17:42:45.062" v="131" actId="207"/>
        <pc:sldMkLst>
          <pc:docMk/>
          <pc:sldMk cId="1766876841" sldId="267"/>
        </pc:sldMkLst>
        <pc:spChg chg="add mod">
          <ac:chgData name="Jade Gabri" userId="86bb292e-3b53-4ad7-b1a6-1e92b4014d91" providerId="ADAL" clId="{13360AD4-DD9A-47CC-BB32-E2729081975B}" dt="2023-12-13T17:42:45.062" v="131" actId="207"/>
          <ac:spMkLst>
            <pc:docMk/>
            <pc:sldMk cId="1766876841" sldId="267"/>
            <ac:spMk id="2" creationId="{A95A24A0-B6FD-C244-64D8-DB5E3F80A2B7}"/>
          </ac:spMkLst>
        </pc:spChg>
        <pc:spChg chg="del">
          <ac:chgData name="Jade Gabri" userId="86bb292e-3b53-4ad7-b1a6-1e92b4014d91" providerId="ADAL" clId="{13360AD4-DD9A-47CC-BB32-E2729081975B}" dt="2023-11-29T15:07:18.367" v="81" actId="478"/>
          <ac:spMkLst>
            <pc:docMk/>
            <pc:sldMk cId="1766876841" sldId="267"/>
            <ac:spMk id="3" creationId="{E1F81948-A848-3548-B5BC-398C3F742640}"/>
          </ac:spMkLst>
        </pc:spChg>
        <pc:picChg chg="mod">
          <ac:chgData name="Jade Gabri" userId="86bb292e-3b53-4ad7-b1a6-1e92b4014d91" providerId="ADAL" clId="{13360AD4-DD9A-47CC-BB32-E2729081975B}" dt="2023-12-13T17:41:05.125" v="128" actId="1037"/>
          <ac:picMkLst>
            <pc:docMk/>
            <pc:sldMk cId="1766876841" sldId="267"/>
            <ac:picMk id="11" creationId="{373A10BA-2412-4016-8CD6-997D01E95E13}"/>
          </ac:picMkLst>
        </pc:picChg>
      </pc:sldChg>
      <pc:sldChg chg="addSp delSp modSp mod">
        <pc:chgData name="Jade Gabri" userId="86bb292e-3b53-4ad7-b1a6-1e92b4014d91" providerId="ADAL" clId="{13360AD4-DD9A-47CC-BB32-E2729081975B}" dt="2023-11-29T15:06:38.541" v="70"/>
        <pc:sldMkLst>
          <pc:docMk/>
          <pc:sldMk cId="1871119450" sldId="268"/>
        </pc:sldMkLst>
        <pc:spChg chg="add mod">
          <ac:chgData name="Jade Gabri" userId="86bb292e-3b53-4ad7-b1a6-1e92b4014d91" providerId="ADAL" clId="{13360AD4-DD9A-47CC-BB32-E2729081975B}" dt="2023-11-29T15:06:38.541" v="70"/>
          <ac:spMkLst>
            <pc:docMk/>
            <pc:sldMk cId="1871119450" sldId="268"/>
            <ac:spMk id="11" creationId="{9893E625-96D8-0048-95CF-5D0A8057644E}"/>
          </ac:spMkLst>
        </pc:spChg>
        <pc:spChg chg="del">
          <ac:chgData name="Jade Gabri" userId="86bb292e-3b53-4ad7-b1a6-1e92b4014d91" providerId="ADAL" clId="{13360AD4-DD9A-47CC-BB32-E2729081975B}" dt="2023-11-29T15:06:36.729" v="69" actId="478"/>
          <ac:spMkLst>
            <pc:docMk/>
            <pc:sldMk cId="1871119450" sldId="268"/>
            <ac:spMk id="12" creationId="{A9DED60F-8144-2702-5037-ACE264481D22}"/>
          </ac:spMkLst>
        </pc:spChg>
      </pc:sldChg>
      <pc:sldChg chg="addSp delSp modSp mod">
        <pc:chgData name="Jade Gabri" userId="86bb292e-3b53-4ad7-b1a6-1e92b4014d91" providerId="ADAL" clId="{13360AD4-DD9A-47CC-BB32-E2729081975B}" dt="2023-11-29T15:07:38.096" v="85"/>
        <pc:sldMkLst>
          <pc:docMk/>
          <pc:sldMk cId="1126183884" sldId="270"/>
        </pc:sldMkLst>
        <pc:spChg chg="del">
          <ac:chgData name="Jade Gabri" userId="86bb292e-3b53-4ad7-b1a6-1e92b4014d91" providerId="ADAL" clId="{13360AD4-DD9A-47CC-BB32-E2729081975B}" dt="2023-11-29T15:07:35.826" v="84" actId="478"/>
          <ac:spMkLst>
            <pc:docMk/>
            <pc:sldMk cId="1126183884" sldId="270"/>
            <ac:spMk id="10" creationId="{1C2E14D0-B4FD-019F-A786-A11E7FEA23EC}"/>
          </ac:spMkLst>
        </pc:spChg>
        <pc:spChg chg="add mod">
          <ac:chgData name="Jade Gabri" userId="86bb292e-3b53-4ad7-b1a6-1e92b4014d91" providerId="ADAL" clId="{13360AD4-DD9A-47CC-BB32-E2729081975B}" dt="2023-11-29T15:07:38.096" v="85"/>
          <ac:spMkLst>
            <pc:docMk/>
            <pc:sldMk cId="1126183884" sldId="270"/>
            <ac:spMk id="11" creationId="{4F022C01-1CD3-9E36-5396-757E1901439B}"/>
          </ac:spMkLst>
        </pc:spChg>
      </pc:sldChg>
      <pc:sldChg chg="addSp delSp modSp mod">
        <pc:chgData name="Jade Gabri" userId="86bb292e-3b53-4ad7-b1a6-1e92b4014d91" providerId="ADAL" clId="{13360AD4-DD9A-47CC-BB32-E2729081975B}" dt="2023-11-29T15:07:56.616" v="89"/>
        <pc:sldMkLst>
          <pc:docMk/>
          <pc:sldMk cId="1529423239" sldId="271"/>
        </pc:sldMkLst>
        <pc:spChg chg="del">
          <ac:chgData name="Jade Gabri" userId="86bb292e-3b53-4ad7-b1a6-1e92b4014d91" providerId="ADAL" clId="{13360AD4-DD9A-47CC-BB32-E2729081975B}" dt="2023-11-29T15:07:54.897" v="88" actId="478"/>
          <ac:spMkLst>
            <pc:docMk/>
            <pc:sldMk cId="1529423239" sldId="271"/>
            <ac:spMk id="13" creationId="{A0E24848-1495-B0BE-EADB-43E931B68F13}"/>
          </ac:spMkLst>
        </pc:spChg>
        <pc:spChg chg="add mod">
          <ac:chgData name="Jade Gabri" userId="86bb292e-3b53-4ad7-b1a6-1e92b4014d91" providerId="ADAL" clId="{13360AD4-DD9A-47CC-BB32-E2729081975B}" dt="2023-11-29T15:07:56.616" v="89"/>
          <ac:spMkLst>
            <pc:docMk/>
            <pc:sldMk cId="1529423239" sldId="271"/>
            <ac:spMk id="14" creationId="{114E0F62-4BF7-7854-128C-4DC10DDB9A51}"/>
          </ac:spMkLst>
        </pc:spChg>
      </pc:sldChg>
      <pc:sldChg chg="addSp delSp modSp mod">
        <pc:chgData name="Jade Gabri" userId="86bb292e-3b53-4ad7-b1a6-1e92b4014d91" providerId="ADAL" clId="{13360AD4-DD9A-47CC-BB32-E2729081975B}" dt="2023-11-29T15:08:03.090" v="91"/>
        <pc:sldMkLst>
          <pc:docMk/>
          <pc:sldMk cId="2429833500" sldId="272"/>
        </pc:sldMkLst>
        <pc:spChg chg="del">
          <ac:chgData name="Jade Gabri" userId="86bb292e-3b53-4ad7-b1a6-1e92b4014d91" providerId="ADAL" clId="{13360AD4-DD9A-47CC-BB32-E2729081975B}" dt="2023-11-29T15:08:00.636" v="90" actId="478"/>
          <ac:spMkLst>
            <pc:docMk/>
            <pc:sldMk cId="2429833500" sldId="272"/>
            <ac:spMk id="13" creationId="{C103EFE3-0669-F412-1F1C-D2A0E34AC382}"/>
          </ac:spMkLst>
        </pc:spChg>
        <pc:spChg chg="add mod">
          <ac:chgData name="Jade Gabri" userId="86bb292e-3b53-4ad7-b1a6-1e92b4014d91" providerId="ADAL" clId="{13360AD4-DD9A-47CC-BB32-E2729081975B}" dt="2023-11-29T15:08:03.090" v="91"/>
          <ac:spMkLst>
            <pc:docMk/>
            <pc:sldMk cId="2429833500" sldId="272"/>
            <ac:spMk id="14" creationId="{F994694E-DB12-C5B6-AA7B-A1773FC80B47}"/>
          </ac:spMkLst>
        </pc:spChg>
      </pc:sldChg>
      <pc:sldChg chg="addSp delSp modSp mod">
        <pc:chgData name="Jade Gabri" userId="86bb292e-3b53-4ad7-b1a6-1e92b4014d91" providerId="ADAL" clId="{13360AD4-DD9A-47CC-BB32-E2729081975B}" dt="2023-11-29T15:08:15.848" v="93"/>
        <pc:sldMkLst>
          <pc:docMk/>
          <pc:sldMk cId="1643850868" sldId="273"/>
        </pc:sldMkLst>
        <pc:spChg chg="del">
          <ac:chgData name="Jade Gabri" userId="86bb292e-3b53-4ad7-b1a6-1e92b4014d91" providerId="ADAL" clId="{13360AD4-DD9A-47CC-BB32-E2729081975B}" dt="2023-11-29T15:08:13.656" v="92" actId="478"/>
          <ac:spMkLst>
            <pc:docMk/>
            <pc:sldMk cId="1643850868" sldId="273"/>
            <ac:spMk id="13" creationId="{60E70984-0187-EB20-F8E1-B52345149B9F}"/>
          </ac:spMkLst>
        </pc:spChg>
        <pc:spChg chg="add mod">
          <ac:chgData name="Jade Gabri" userId="86bb292e-3b53-4ad7-b1a6-1e92b4014d91" providerId="ADAL" clId="{13360AD4-DD9A-47CC-BB32-E2729081975B}" dt="2023-11-29T15:08:15.848" v="93"/>
          <ac:spMkLst>
            <pc:docMk/>
            <pc:sldMk cId="1643850868" sldId="273"/>
            <ac:spMk id="14" creationId="{7A7EB7EE-2144-642E-3515-FD3425F4DFA0}"/>
          </ac:spMkLst>
        </pc:spChg>
      </pc:sldChg>
      <pc:sldChg chg="addSp delSp modSp mod">
        <pc:chgData name="Jade Gabri" userId="86bb292e-3b53-4ad7-b1a6-1e92b4014d91" providerId="ADAL" clId="{13360AD4-DD9A-47CC-BB32-E2729081975B}" dt="2023-11-29T15:08:21.596" v="95"/>
        <pc:sldMkLst>
          <pc:docMk/>
          <pc:sldMk cId="4581542" sldId="274"/>
        </pc:sldMkLst>
        <pc:spChg chg="del">
          <ac:chgData name="Jade Gabri" userId="86bb292e-3b53-4ad7-b1a6-1e92b4014d91" providerId="ADAL" clId="{13360AD4-DD9A-47CC-BB32-E2729081975B}" dt="2023-11-29T15:08:20.045" v="94" actId="478"/>
          <ac:spMkLst>
            <pc:docMk/>
            <pc:sldMk cId="4581542" sldId="274"/>
            <ac:spMk id="11" creationId="{3E007E31-1A7E-5119-3BDD-7CFB1CF219ED}"/>
          </ac:spMkLst>
        </pc:spChg>
        <pc:spChg chg="add mod">
          <ac:chgData name="Jade Gabri" userId="86bb292e-3b53-4ad7-b1a6-1e92b4014d91" providerId="ADAL" clId="{13360AD4-DD9A-47CC-BB32-E2729081975B}" dt="2023-11-29T15:08:21.596" v="95"/>
          <ac:spMkLst>
            <pc:docMk/>
            <pc:sldMk cId="4581542" sldId="274"/>
            <ac:spMk id="12" creationId="{23509671-7FF6-FA51-774E-41E34BEA9042}"/>
          </ac:spMkLst>
        </pc:spChg>
      </pc:sldChg>
    </pc:docChg>
  </pc:docChgLst>
  <pc:docChgLst>
    <pc:chgData name="Alice Johnston" userId="S::aej4@queensu.ca::c04302c5-5153-4faf-bdd8-f67c3032cf22" providerId="AD" clId="Web-{34E18618-590B-40B3-9C3A-C43E3D6AC22B}"/>
    <pc:docChg chg="modSld">
      <pc:chgData name="Alice Johnston" userId="S::aej4@queensu.ca::c04302c5-5153-4faf-bdd8-f67c3032cf22" providerId="AD" clId="Web-{34E18618-590B-40B3-9C3A-C43E3D6AC22B}" dt="2023-04-14T14:57:35.497" v="5"/>
      <pc:docMkLst>
        <pc:docMk/>
      </pc:docMkLst>
      <pc:sldChg chg="modSp modNotes">
        <pc:chgData name="Alice Johnston" userId="S::aej4@queensu.ca::c04302c5-5153-4faf-bdd8-f67c3032cf22" providerId="AD" clId="Web-{34E18618-590B-40B3-9C3A-C43E3D6AC22B}" dt="2023-04-14T14:57:35.497" v="5"/>
        <pc:sldMkLst>
          <pc:docMk/>
          <pc:sldMk cId="1871119450" sldId="268"/>
        </pc:sldMkLst>
        <pc:spChg chg="mod">
          <ac:chgData name="Alice Johnston" userId="S::aej4@queensu.ca::c04302c5-5153-4faf-bdd8-f67c3032cf22" providerId="AD" clId="Web-{34E18618-590B-40B3-9C3A-C43E3D6AC22B}" dt="2023-04-14T14:57:20.012" v="3" actId="20577"/>
          <ac:spMkLst>
            <pc:docMk/>
            <pc:sldMk cId="1871119450" sldId="268"/>
            <ac:spMk id="2" creationId="{7CF0143A-F4EB-49F9-9629-5CF2E4A9886F}"/>
          </ac:spMkLst>
        </pc:spChg>
        <pc:spChg chg="mod">
          <ac:chgData name="Alice Johnston" userId="S::aej4@queensu.ca::c04302c5-5153-4faf-bdd8-f67c3032cf22" providerId="AD" clId="Web-{34E18618-590B-40B3-9C3A-C43E3D6AC22B}" dt="2023-04-14T14:57:10.793" v="1" actId="20577"/>
          <ac:spMkLst>
            <pc:docMk/>
            <pc:sldMk cId="1871119450" sldId="268"/>
            <ac:spMk id="3" creationId="{8D90F45D-4729-46CF-AFE3-DB8187100A5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A70C4-3CEC-4345-B4F5-F108953026D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CDD57DE-7C60-4DD9-BF67-AC8A19FC5B84}">
      <dgm:prSet/>
      <dgm:spPr/>
      <dgm:t>
        <a:bodyPr/>
        <a:lstStyle/>
        <a:p>
          <a:pPr rtl="0"/>
          <a:r>
            <a:rPr lang="en-CA" dirty="0"/>
            <a:t>Land use by </a:t>
          </a:r>
          <a:r>
            <a:rPr lang="en-CA" dirty="0">
              <a:latin typeface="Calibri Light" panose="020F0302020204030204"/>
            </a:rPr>
            <a:t>Indigenous peoples</a:t>
          </a:r>
          <a:r>
            <a:rPr lang="en-CA" dirty="0"/>
            <a:t> prior to European contact.</a:t>
          </a:r>
          <a:endParaRPr lang="en-US" dirty="0"/>
        </a:p>
      </dgm:t>
    </dgm:pt>
    <dgm:pt modelId="{2A2E9CC1-1BD6-4627-8066-5DA373760212}" type="parTrans" cxnId="{F059AB36-6923-4F2C-8FE6-F8C6311B8CAE}">
      <dgm:prSet/>
      <dgm:spPr/>
      <dgm:t>
        <a:bodyPr/>
        <a:lstStyle/>
        <a:p>
          <a:endParaRPr lang="en-US"/>
        </a:p>
      </dgm:t>
    </dgm:pt>
    <dgm:pt modelId="{8113FAF2-E160-4443-BBE9-A849C0AD165E}" type="sibTrans" cxnId="{F059AB36-6923-4F2C-8FE6-F8C6311B8CAE}">
      <dgm:prSet/>
      <dgm:spPr/>
      <dgm:t>
        <a:bodyPr/>
        <a:lstStyle/>
        <a:p>
          <a:endParaRPr lang="en-US"/>
        </a:p>
      </dgm:t>
    </dgm:pt>
    <dgm:pt modelId="{B5BBA0D1-DF2B-4122-8DB5-B796C6F1C307}">
      <dgm:prSet/>
      <dgm:spPr/>
      <dgm:t>
        <a:bodyPr/>
        <a:lstStyle/>
        <a:p>
          <a:r>
            <a:rPr lang="en-CA" dirty="0"/>
            <a:t>Land use as it changed with European contact.</a:t>
          </a:r>
          <a:endParaRPr lang="en-US" dirty="0"/>
        </a:p>
      </dgm:t>
    </dgm:pt>
    <dgm:pt modelId="{9BA8547D-5A62-46EF-84A0-30BD88CD4163}" type="parTrans" cxnId="{2F14488D-8703-491F-810F-47BBAF44D335}">
      <dgm:prSet/>
      <dgm:spPr/>
      <dgm:t>
        <a:bodyPr/>
        <a:lstStyle/>
        <a:p>
          <a:endParaRPr lang="en-US"/>
        </a:p>
      </dgm:t>
    </dgm:pt>
    <dgm:pt modelId="{502A8253-BAA9-4BF1-B436-8917A28A62CA}" type="sibTrans" cxnId="{2F14488D-8703-491F-810F-47BBAF44D335}">
      <dgm:prSet/>
      <dgm:spPr/>
      <dgm:t>
        <a:bodyPr/>
        <a:lstStyle/>
        <a:p>
          <a:endParaRPr lang="en-US"/>
        </a:p>
      </dgm:t>
    </dgm:pt>
    <dgm:pt modelId="{E9DC5A80-4F9A-4837-A830-FC4FD4806D87}">
      <dgm:prSet/>
      <dgm:spPr/>
      <dgm:t>
        <a:bodyPr/>
        <a:lstStyle/>
        <a:p>
          <a:r>
            <a:rPr lang="en-CA" dirty="0"/>
            <a:t>Treaties that influence us.</a:t>
          </a:r>
          <a:endParaRPr lang="en-US" dirty="0"/>
        </a:p>
      </dgm:t>
    </dgm:pt>
    <dgm:pt modelId="{A7D97C11-E9B4-4884-99E5-0B5030AA690F}" type="parTrans" cxnId="{E87DA60E-90EC-4869-B5D9-6C8A86116C00}">
      <dgm:prSet/>
      <dgm:spPr/>
      <dgm:t>
        <a:bodyPr/>
        <a:lstStyle/>
        <a:p>
          <a:endParaRPr lang="en-US"/>
        </a:p>
      </dgm:t>
    </dgm:pt>
    <dgm:pt modelId="{9C1F1F7C-0295-43FD-9973-0B4D3E7D6E84}" type="sibTrans" cxnId="{E87DA60E-90EC-4869-B5D9-6C8A86116C00}">
      <dgm:prSet/>
      <dgm:spPr/>
      <dgm:t>
        <a:bodyPr/>
        <a:lstStyle/>
        <a:p>
          <a:endParaRPr lang="en-US"/>
        </a:p>
      </dgm:t>
    </dgm:pt>
    <dgm:pt modelId="{83F8D6AA-572A-4191-9F7B-94FAB1750652}" type="pres">
      <dgm:prSet presAssocID="{1D0A70C4-3CEC-4345-B4F5-F108953026D5}" presName="vert0" presStyleCnt="0">
        <dgm:presLayoutVars>
          <dgm:dir/>
          <dgm:animOne val="branch"/>
          <dgm:animLvl val="lvl"/>
        </dgm:presLayoutVars>
      </dgm:prSet>
      <dgm:spPr/>
    </dgm:pt>
    <dgm:pt modelId="{294B42E0-6054-4948-B033-511428B72EB1}" type="pres">
      <dgm:prSet presAssocID="{0CDD57DE-7C60-4DD9-BF67-AC8A19FC5B84}" presName="thickLine" presStyleLbl="alignNode1" presStyleIdx="0" presStyleCnt="3"/>
      <dgm:spPr/>
    </dgm:pt>
    <dgm:pt modelId="{0FBD5F0E-C385-46C6-848A-8A973ACB6324}" type="pres">
      <dgm:prSet presAssocID="{0CDD57DE-7C60-4DD9-BF67-AC8A19FC5B84}" presName="horz1" presStyleCnt="0"/>
      <dgm:spPr/>
    </dgm:pt>
    <dgm:pt modelId="{B30801F5-60D5-4CD3-AC39-2BBFA948ADC3}" type="pres">
      <dgm:prSet presAssocID="{0CDD57DE-7C60-4DD9-BF67-AC8A19FC5B84}" presName="tx1" presStyleLbl="revTx" presStyleIdx="0" presStyleCnt="3"/>
      <dgm:spPr/>
    </dgm:pt>
    <dgm:pt modelId="{EF738C01-9379-45B8-85BD-190460B3ABE3}" type="pres">
      <dgm:prSet presAssocID="{0CDD57DE-7C60-4DD9-BF67-AC8A19FC5B84}" presName="vert1" presStyleCnt="0"/>
      <dgm:spPr/>
    </dgm:pt>
    <dgm:pt modelId="{8C50C728-613E-4F21-8E5E-9EFEB268AF2E}" type="pres">
      <dgm:prSet presAssocID="{B5BBA0D1-DF2B-4122-8DB5-B796C6F1C307}" presName="thickLine" presStyleLbl="alignNode1" presStyleIdx="1" presStyleCnt="3"/>
      <dgm:spPr/>
    </dgm:pt>
    <dgm:pt modelId="{AC36A0F3-66D4-4171-86F4-4F692EE0EB0A}" type="pres">
      <dgm:prSet presAssocID="{B5BBA0D1-DF2B-4122-8DB5-B796C6F1C307}" presName="horz1" presStyleCnt="0"/>
      <dgm:spPr/>
    </dgm:pt>
    <dgm:pt modelId="{11659D3D-5480-4288-B3F5-0C3698B53E03}" type="pres">
      <dgm:prSet presAssocID="{B5BBA0D1-DF2B-4122-8DB5-B796C6F1C307}" presName="tx1" presStyleLbl="revTx" presStyleIdx="1" presStyleCnt="3"/>
      <dgm:spPr/>
    </dgm:pt>
    <dgm:pt modelId="{8E19F3A4-37EC-4305-8340-613B8263B18D}" type="pres">
      <dgm:prSet presAssocID="{B5BBA0D1-DF2B-4122-8DB5-B796C6F1C307}" presName="vert1" presStyleCnt="0"/>
      <dgm:spPr/>
    </dgm:pt>
    <dgm:pt modelId="{A17AA9FB-4E28-45C7-AFF1-8D586061996E}" type="pres">
      <dgm:prSet presAssocID="{E9DC5A80-4F9A-4837-A830-FC4FD4806D87}" presName="thickLine" presStyleLbl="alignNode1" presStyleIdx="2" presStyleCnt="3"/>
      <dgm:spPr/>
    </dgm:pt>
    <dgm:pt modelId="{813FC574-0981-4EEC-AB0F-D2556D270688}" type="pres">
      <dgm:prSet presAssocID="{E9DC5A80-4F9A-4837-A830-FC4FD4806D87}" presName="horz1" presStyleCnt="0"/>
      <dgm:spPr/>
    </dgm:pt>
    <dgm:pt modelId="{A0FE34B1-13A1-4CC5-8578-FADC48483E9B}" type="pres">
      <dgm:prSet presAssocID="{E9DC5A80-4F9A-4837-A830-FC4FD4806D87}" presName="tx1" presStyleLbl="revTx" presStyleIdx="2" presStyleCnt="3"/>
      <dgm:spPr/>
    </dgm:pt>
    <dgm:pt modelId="{34524561-B43A-4F98-BB56-91D5DD025673}" type="pres">
      <dgm:prSet presAssocID="{E9DC5A80-4F9A-4837-A830-FC4FD4806D87}" presName="vert1" presStyleCnt="0"/>
      <dgm:spPr/>
    </dgm:pt>
  </dgm:ptLst>
  <dgm:cxnLst>
    <dgm:cxn modelId="{6E176305-F1E3-43BC-AB72-629414A2D9D1}" type="presOf" srcId="{0CDD57DE-7C60-4DD9-BF67-AC8A19FC5B84}" destId="{B30801F5-60D5-4CD3-AC39-2BBFA948ADC3}" srcOrd="0" destOrd="0" presId="urn:microsoft.com/office/officeart/2008/layout/LinedList"/>
    <dgm:cxn modelId="{E87DA60E-90EC-4869-B5D9-6C8A86116C00}" srcId="{1D0A70C4-3CEC-4345-B4F5-F108953026D5}" destId="{E9DC5A80-4F9A-4837-A830-FC4FD4806D87}" srcOrd="2" destOrd="0" parTransId="{A7D97C11-E9B4-4884-99E5-0B5030AA690F}" sibTransId="{9C1F1F7C-0295-43FD-9973-0B4D3E7D6E84}"/>
    <dgm:cxn modelId="{F059AB36-6923-4F2C-8FE6-F8C6311B8CAE}" srcId="{1D0A70C4-3CEC-4345-B4F5-F108953026D5}" destId="{0CDD57DE-7C60-4DD9-BF67-AC8A19FC5B84}" srcOrd="0" destOrd="0" parTransId="{2A2E9CC1-1BD6-4627-8066-5DA373760212}" sibTransId="{8113FAF2-E160-4443-BBE9-A849C0AD165E}"/>
    <dgm:cxn modelId="{2F14488D-8703-491F-810F-47BBAF44D335}" srcId="{1D0A70C4-3CEC-4345-B4F5-F108953026D5}" destId="{B5BBA0D1-DF2B-4122-8DB5-B796C6F1C307}" srcOrd="1" destOrd="0" parTransId="{9BA8547D-5A62-46EF-84A0-30BD88CD4163}" sibTransId="{502A8253-BAA9-4BF1-B436-8917A28A62CA}"/>
    <dgm:cxn modelId="{2A05ADA8-A454-4A74-9457-858CBB229AEA}" type="presOf" srcId="{E9DC5A80-4F9A-4837-A830-FC4FD4806D87}" destId="{A0FE34B1-13A1-4CC5-8578-FADC48483E9B}" srcOrd="0" destOrd="0" presId="urn:microsoft.com/office/officeart/2008/layout/LinedList"/>
    <dgm:cxn modelId="{E36B8EDB-1D04-430C-A7BA-D6E1FB0AADA1}" type="presOf" srcId="{1D0A70C4-3CEC-4345-B4F5-F108953026D5}" destId="{83F8D6AA-572A-4191-9F7B-94FAB1750652}" srcOrd="0" destOrd="0" presId="urn:microsoft.com/office/officeart/2008/layout/LinedList"/>
    <dgm:cxn modelId="{AC2D2CE1-2A6B-41F7-A7AE-FFD185062B1B}" type="presOf" srcId="{B5BBA0D1-DF2B-4122-8DB5-B796C6F1C307}" destId="{11659D3D-5480-4288-B3F5-0C3698B53E03}" srcOrd="0" destOrd="0" presId="urn:microsoft.com/office/officeart/2008/layout/LinedList"/>
    <dgm:cxn modelId="{ABA69D75-5A18-49EF-A035-1549B64B0446}" type="presParOf" srcId="{83F8D6AA-572A-4191-9F7B-94FAB1750652}" destId="{294B42E0-6054-4948-B033-511428B72EB1}" srcOrd="0" destOrd="0" presId="urn:microsoft.com/office/officeart/2008/layout/LinedList"/>
    <dgm:cxn modelId="{93C66097-9BE7-4466-894E-7152C739E188}" type="presParOf" srcId="{83F8D6AA-572A-4191-9F7B-94FAB1750652}" destId="{0FBD5F0E-C385-46C6-848A-8A973ACB6324}" srcOrd="1" destOrd="0" presId="urn:microsoft.com/office/officeart/2008/layout/LinedList"/>
    <dgm:cxn modelId="{B3312F67-7943-4E29-9E7E-B20C10959382}" type="presParOf" srcId="{0FBD5F0E-C385-46C6-848A-8A973ACB6324}" destId="{B30801F5-60D5-4CD3-AC39-2BBFA948ADC3}" srcOrd="0" destOrd="0" presId="urn:microsoft.com/office/officeart/2008/layout/LinedList"/>
    <dgm:cxn modelId="{B43DA889-7863-48BB-86AF-9C067F98C5E5}" type="presParOf" srcId="{0FBD5F0E-C385-46C6-848A-8A973ACB6324}" destId="{EF738C01-9379-45B8-85BD-190460B3ABE3}" srcOrd="1" destOrd="0" presId="urn:microsoft.com/office/officeart/2008/layout/LinedList"/>
    <dgm:cxn modelId="{32973BF6-830B-4D72-8B42-B372CF2BF1DB}" type="presParOf" srcId="{83F8D6AA-572A-4191-9F7B-94FAB1750652}" destId="{8C50C728-613E-4F21-8E5E-9EFEB268AF2E}" srcOrd="2" destOrd="0" presId="urn:microsoft.com/office/officeart/2008/layout/LinedList"/>
    <dgm:cxn modelId="{5421DECF-87FD-4858-BCDE-F17C8FD9D5B0}" type="presParOf" srcId="{83F8D6AA-572A-4191-9F7B-94FAB1750652}" destId="{AC36A0F3-66D4-4171-86F4-4F692EE0EB0A}" srcOrd="3" destOrd="0" presId="urn:microsoft.com/office/officeart/2008/layout/LinedList"/>
    <dgm:cxn modelId="{B91C6B81-3ECA-4ED3-BBE6-4D1DC4D108C2}" type="presParOf" srcId="{AC36A0F3-66D4-4171-86F4-4F692EE0EB0A}" destId="{11659D3D-5480-4288-B3F5-0C3698B53E03}" srcOrd="0" destOrd="0" presId="urn:microsoft.com/office/officeart/2008/layout/LinedList"/>
    <dgm:cxn modelId="{284A3FFE-EB91-4BF2-BD82-C518D2AF11AC}" type="presParOf" srcId="{AC36A0F3-66D4-4171-86F4-4F692EE0EB0A}" destId="{8E19F3A4-37EC-4305-8340-613B8263B18D}" srcOrd="1" destOrd="0" presId="urn:microsoft.com/office/officeart/2008/layout/LinedList"/>
    <dgm:cxn modelId="{F8843C1B-97E5-43F4-8385-F53955972630}" type="presParOf" srcId="{83F8D6AA-572A-4191-9F7B-94FAB1750652}" destId="{A17AA9FB-4E28-45C7-AFF1-8D586061996E}" srcOrd="4" destOrd="0" presId="urn:microsoft.com/office/officeart/2008/layout/LinedList"/>
    <dgm:cxn modelId="{790C8948-D909-46ED-831C-1E5CC7961799}" type="presParOf" srcId="{83F8D6AA-572A-4191-9F7B-94FAB1750652}" destId="{813FC574-0981-4EEC-AB0F-D2556D270688}" srcOrd="5" destOrd="0" presId="urn:microsoft.com/office/officeart/2008/layout/LinedList"/>
    <dgm:cxn modelId="{37F14C67-6212-4E81-8E95-EBDEFA4E6891}" type="presParOf" srcId="{813FC574-0981-4EEC-AB0F-D2556D270688}" destId="{A0FE34B1-13A1-4CC5-8578-FADC48483E9B}" srcOrd="0" destOrd="0" presId="urn:microsoft.com/office/officeart/2008/layout/LinedList"/>
    <dgm:cxn modelId="{041AA8C0-6651-4B00-BE20-37FE6869F94A}" type="presParOf" srcId="{813FC574-0981-4EEC-AB0F-D2556D270688}" destId="{34524561-B43A-4F98-BB56-91D5DD0256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30876-D018-4A2A-BEBA-F428C180B5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44FEF6-4D8D-457D-81E6-A8E4F31A7AFB}">
      <dgm:prSet/>
      <dgm:spPr/>
      <dgm:t>
        <a:bodyPr/>
        <a:lstStyle/>
        <a:p>
          <a:pPr rtl="0"/>
          <a:r>
            <a:rPr lang="en-CA" dirty="0">
              <a:latin typeface="Calibri Light" panose="020F0302020204030204"/>
            </a:rPr>
            <a:t>School</a:t>
          </a:r>
          <a:r>
            <a:rPr lang="en-CA" dirty="0"/>
            <a:t> </a:t>
          </a:r>
          <a:r>
            <a:rPr lang="en-CA" dirty="0">
              <a:latin typeface="Calibri Light" panose="020F0302020204030204"/>
            </a:rPr>
            <a:t>Board Boundaries </a:t>
          </a:r>
          <a:r>
            <a:rPr lang="en-CA" dirty="0"/>
            <a:t>Include:</a:t>
          </a:r>
          <a:endParaRPr lang="en-US" dirty="0"/>
        </a:p>
      </dgm:t>
    </dgm:pt>
    <dgm:pt modelId="{260A387C-6F00-4F50-BB96-67AB15BE7C25}" type="parTrans" cxnId="{869F1342-0A51-4D75-A12E-CF19F4379004}">
      <dgm:prSet/>
      <dgm:spPr/>
      <dgm:t>
        <a:bodyPr/>
        <a:lstStyle/>
        <a:p>
          <a:endParaRPr lang="en-US"/>
        </a:p>
      </dgm:t>
    </dgm:pt>
    <dgm:pt modelId="{A66BAA95-53FD-49BC-906C-D4D73801B97D}" type="sibTrans" cxnId="{869F1342-0A51-4D75-A12E-CF19F4379004}">
      <dgm:prSet/>
      <dgm:spPr/>
      <dgm:t>
        <a:bodyPr/>
        <a:lstStyle/>
        <a:p>
          <a:endParaRPr lang="en-US"/>
        </a:p>
      </dgm:t>
    </dgm:pt>
    <dgm:pt modelId="{77830BB4-1AA4-4134-AA46-89770BAC016A}">
      <dgm:prSet/>
      <dgm:spPr/>
      <dgm:t>
        <a:bodyPr/>
        <a:lstStyle/>
        <a:p>
          <a:r>
            <a:rPr lang="en-CA" dirty="0"/>
            <a:t>L</a:t>
          </a:r>
          <a:r>
            <a:rPr lang="en-CA" dirty="0">
              <a:solidFill>
                <a:schemeClr val="accent3">
                  <a:lumMod val="50000"/>
                </a:schemeClr>
              </a:solidFill>
            </a:rPr>
            <a:t>ake Ontario, Bay of Quinte- North Channel</a:t>
          </a:r>
          <a:endParaRPr lang="en-US" dirty="0">
            <a:solidFill>
              <a:schemeClr val="accent3">
                <a:lumMod val="50000"/>
              </a:schemeClr>
            </a:solidFill>
          </a:endParaRPr>
        </a:p>
      </dgm:t>
    </dgm:pt>
    <dgm:pt modelId="{068C5654-7BB1-443F-B563-AF9AE534DE30}" type="parTrans" cxnId="{D849CABF-DB8B-4215-B5AD-CA6EB7765D8C}">
      <dgm:prSet/>
      <dgm:spPr/>
      <dgm:t>
        <a:bodyPr/>
        <a:lstStyle/>
        <a:p>
          <a:endParaRPr lang="en-US"/>
        </a:p>
      </dgm:t>
    </dgm:pt>
    <dgm:pt modelId="{F3954699-A869-482E-A66A-B38F2AE98CA3}" type="sibTrans" cxnId="{D849CABF-DB8B-4215-B5AD-CA6EB7765D8C}">
      <dgm:prSet/>
      <dgm:spPr/>
      <dgm:t>
        <a:bodyPr/>
        <a:lstStyle/>
        <a:p>
          <a:endParaRPr lang="en-US"/>
        </a:p>
      </dgm:t>
    </dgm:pt>
    <dgm:pt modelId="{351987B3-6540-4304-8A22-18939679C4BA}">
      <dgm:prSet/>
      <dgm:spPr/>
      <dgm:t>
        <a:bodyPr/>
        <a:lstStyle/>
        <a:p>
          <a:r>
            <a:rPr lang="en-CA" dirty="0">
              <a:solidFill>
                <a:schemeClr val="accent3">
                  <a:lumMod val="50000"/>
                </a:schemeClr>
              </a:solidFill>
            </a:rPr>
            <a:t>Amherst Island</a:t>
          </a:r>
          <a:endParaRPr lang="en-US" dirty="0">
            <a:solidFill>
              <a:schemeClr val="accent3">
                <a:lumMod val="50000"/>
              </a:schemeClr>
            </a:solidFill>
          </a:endParaRPr>
        </a:p>
      </dgm:t>
    </dgm:pt>
    <dgm:pt modelId="{343F9E81-9D23-4CB3-AC91-2A04E0A64133}" type="parTrans" cxnId="{17595C69-D16D-46F5-9C7A-244EDD778564}">
      <dgm:prSet/>
      <dgm:spPr/>
      <dgm:t>
        <a:bodyPr/>
        <a:lstStyle/>
        <a:p>
          <a:endParaRPr lang="en-US"/>
        </a:p>
      </dgm:t>
    </dgm:pt>
    <dgm:pt modelId="{BCB8ACFC-8EB6-434B-8BA4-FF0D690DA969}" type="sibTrans" cxnId="{17595C69-D16D-46F5-9C7A-244EDD778564}">
      <dgm:prSet/>
      <dgm:spPr/>
      <dgm:t>
        <a:bodyPr/>
        <a:lstStyle/>
        <a:p>
          <a:endParaRPr lang="en-US"/>
        </a:p>
      </dgm:t>
    </dgm:pt>
    <dgm:pt modelId="{AD097DB4-6A0A-435C-96B9-EE0188C77AF2}">
      <dgm:prSet/>
      <dgm:spPr/>
      <dgm:t>
        <a:bodyPr/>
        <a:lstStyle/>
        <a:p>
          <a:r>
            <a:rPr lang="en-CA" dirty="0">
              <a:solidFill>
                <a:schemeClr val="accent3">
                  <a:lumMod val="50000"/>
                </a:schemeClr>
              </a:solidFill>
            </a:rPr>
            <a:t>County Road 24/ Coronation Boulevard</a:t>
          </a:r>
          <a:endParaRPr lang="en-US" dirty="0">
            <a:solidFill>
              <a:schemeClr val="accent3">
                <a:lumMod val="50000"/>
              </a:schemeClr>
            </a:solidFill>
          </a:endParaRPr>
        </a:p>
      </dgm:t>
    </dgm:pt>
    <dgm:pt modelId="{F73E1280-1101-45DC-8010-46D50AE914DF}" type="parTrans" cxnId="{F519EADD-3084-4CC8-A8FF-86A1057A8B95}">
      <dgm:prSet/>
      <dgm:spPr/>
      <dgm:t>
        <a:bodyPr/>
        <a:lstStyle/>
        <a:p>
          <a:endParaRPr lang="en-US"/>
        </a:p>
      </dgm:t>
    </dgm:pt>
    <dgm:pt modelId="{E89FA253-B660-4526-84A4-06B2E9EDBD21}" type="sibTrans" cxnId="{F519EADD-3084-4CC8-A8FF-86A1057A8B95}">
      <dgm:prSet/>
      <dgm:spPr/>
      <dgm:t>
        <a:bodyPr/>
        <a:lstStyle/>
        <a:p>
          <a:endParaRPr lang="en-US"/>
        </a:p>
      </dgm:t>
    </dgm:pt>
    <dgm:pt modelId="{DED0A904-28A2-4A31-9942-594BC71B2899}">
      <dgm:prSet/>
      <dgm:spPr/>
      <dgm:t>
        <a:bodyPr/>
        <a:lstStyle/>
        <a:p>
          <a:r>
            <a:rPr lang="en-CA" dirty="0">
              <a:solidFill>
                <a:schemeClr val="accent3">
                  <a:lumMod val="50000"/>
                </a:schemeClr>
              </a:solidFill>
            </a:rPr>
            <a:t>Wilson Road</a:t>
          </a:r>
          <a:endParaRPr lang="en-US" dirty="0">
            <a:solidFill>
              <a:schemeClr val="accent3">
                <a:lumMod val="50000"/>
              </a:schemeClr>
            </a:solidFill>
          </a:endParaRPr>
        </a:p>
      </dgm:t>
    </dgm:pt>
    <dgm:pt modelId="{8809D84A-1638-47CC-B13C-273719B1BB0F}" type="parTrans" cxnId="{63A5DE1C-D19A-4BA4-9C29-43921590E3F8}">
      <dgm:prSet/>
      <dgm:spPr/>
      <dgm:t>
        <a:bodyPr/>
        <a:lstStyle/>
        <a:p>
          <a:endParaRPr lang="en-US"/>
        </a:p>
      </dgm:t>
    </dgm:pt>
    <dgm:pt modelId="{69F80C0C-7CA9-431D-85B7-5E285C282318}" type="sibTrans" cxnId="{63A5DE1C-D19A-4BA4-9C29-43921590E3F8}">
      <dgm:prSet/>
      <dgm:spPr/>
      <dgm:t>
        <a:bodyPr/>
        <a:lstStyle/>
        <a:p>
          <a:endParaRPr lang="en-US"/>
        </a:p>
      </dgm:t>
    </dgm:pt>
    <dgm:pt modelId="{F1B9AEB4-343D-4288-B01D-51C399977FAA}">
      <dgm:prSet/>
      <dgm:spPr/>
      <dgm:t>
        <a:bodyPr/>
        <a:lstStyle/>
        <a:p>
          <a:pPr rtl="0"/>
          <a:r>
            <a:rPr lang="en-CA" dirty="0">
              <a:solidFill>
                <a:schemeClr val="accent3">
                  <a:lumMod val="50000"/>
                </a:schemeClr>
              </a:solidFill>
            </a:rPr>
            <a:t>Sherey Road</a:t>
          </a:r>
          <a:r>
            <a:rPr lang="en-CA" dirty="0">
              <a:solidFill>
                <a:schemeClr val="accent3">
                  <a:lumMod val="50000"/>
                </a:schemeClr>
              </a:solidFill>
              <a:latin typeface="Calibri Light" panose="020F0302020204030204"/>
            </a:rPr>
            <a:t> </a:t>
          </a:r>
          <a:endParaRPr lang="en-US" dirty="0">
            <a:solidFill>
              <a:schemeClr val="accent3">
                <a:lumMod val="50000"/>
              </a:schemeClr>
            </a:solidFill>
          </a:endParaRPr>
        </a:p>
      </dgm:t>
    </dgm:pt>
    <dgm:pt modelId="{DA63A4A1-BBCA-445E-BE2E-606C251D0260}" type="parTrans" cxnId="{1CF6D976-5C20-4C3F-AE64-DC51C7C11B5B}">
      <dgm:prSet/>
      <dgm:spPr/>
      <dgm:t>
        <a:bodyPr/>
        <a:lstStyle/>
        <a:p>
          <a:endParaRPr lang="en-US"/>
        </a:p>
      </dgm:t>
    </dgm:pt>
    <dgm:pt modelId="{921896E1-F688-47BE-8B58-732ACE0167A0}" type="sibTrans" cxnId="{1CF6D976-5C20-4C3F-AE64-DC51C7C11B5B}">
      <dgm:prSet/>
      <dgm:spPr/>
      <dgm:t>
        <a:bodyPr/>
        <a:lstStyle/>
        <a:p>
          <a:endParaRPr lang="en-US"/>
        </a:p>
      </dgm:t>
    </dgm:pt>
    <dgm:pt modelId="{E79FAE60-3683-45A4-A634-6088351F3271}" type="pres">
      <dgm:prSet presAssocID="{27930876-D018-4A2A-BEBA-F428C180B5CE}" presName="linear" presStyleCnt="0">
        <dgm:presLayoutVars>
          <dgm:animLvl val="lvl"/>
          <dgm:resizeHandles val="exact"/>
        </dgm:presLayoutVars>
      </dgm:prSet>
      <dgm:spPr/>
    </dgm:pt>
    <dgm:pt modelId="{6006CB17-9B3A-40CE-AA9A-DDC803C48611}" type="pres">
      <dgm:prSet presAssocID="{3044FEF6-4D8D-457D-81E6-A8E4F31A7AFB}" presName="parentText" presStyleLbl="node1" presStyleIdx="0" presStyleCnt="1">
        <dgm:presLayoutVars>
          <dgm:chMax val="0"/>
          <dgm:bulletEnabled val="1"/>
        </dgm:presLayoutVars>
      </dgm:prSet>
      <dgm:spPr/>
    </dgm:pt>
    <dgm:pt modelId="{C8BBCBFB-44CE-4721-B128-AB9A9DE73168}" type="pres">
      <dgm:prSet presAssocID="{3044FEF6-4D8D-457D-81E6-A8E4F31A7AFB}" presName="childText" presStyleLbl="revTx" presStyleIdx="0" presStyleCnt="1">
        <dgm:presLayoutVars>
          <dgm:bulletEnabled val="1"/>
        </dgm:presLayoutVars>
      </dgm:prSet>
      <dgm:spPr/>
    </dgm:pt>
  </dgm:ptLst>
  <dgm:cxnLst>
    <dgm:cxn modelId="{DB9A8209-0684-4426-80CC-E323A7D81B62}" type="presOf" srcId="{77830BB4-1AA4-4134-AA46-89770BAC016A}" destId="{C8BBCBFB-44CE-4721-B128-AB9A9DE73168}" srcOrd="0" destOrd="0" presId="urn:microsoft.com/office/officeart/2005/8/layout/vList2"/>
    <dgm:cxn modelId="{359C551B-3829-4520-B14B-DDE0AF07F501}" type="presOf" srcId="{27930876-D018-4A2A-BEBA-F428C180B5CE}" destId="{E79FAE60-3683-45A4-A634-6088351F3271}" srcOrd="0" destOrd="0" presId="urn:microsoft.com/office/officeart/2005/8/layout/vList2"/>
    <dgm:cxn modelId="{63A5DE1C-D19A-4BA4-9C29-43921590E3F8}" srcId="{3044FEF6-4D8D-457D-81E6-A8E4F31A7AFB}" destId="{DED0A904-28A2-4A31-9942-594BC71B2899}" srcOrd="3" destOrd="0" parTransId="{8809D84A-1638-47CC-B13C-273719B1BB0F}" sibTransId="{69F80C0C-7CA9-431D-85B7-5E285C282318}"/>
    <dgm:cxn modelId="{8ACCEA24-DE54-476F-9281-0B7CD017CD30}" type="presOf" srcId="{DED0A904-28A2-4A31-9942-594BC71B2899}" destId="{C8BBCBFB-44CE-4721-B128-AB9A9DE73168}" srcOrd="0" destOrd="3" presId="urn:microsoft.com/office/officeart/2005/8/layout/vList2"/>
    <dgm:cxn modelId="{C5129726-A9B3-4BDC-9F5B-D716967E9DE4}" type="presOf" srcId="{AD097DB4-6A0A-435C-96B9-EE0188C77AF2}" destId="{C8BBCBFB-44CE-4721-B128-AB9A9DE73168}" srcOrd="0" destOrd="2" presId="urn:microsoft.com/office/officeart/2005/8/layout/vList2"/>
    <dgm:cxn modelId="{1142AD5B-F091-4608-A233-A2DAD6902A89}" type="presOf" srcId="{3044FEF6-4D8D-457D-81E6-A8E4F31A7AFB}" destId="{6006CB17-9B3A-40CE-AA9A-DDC803C48611}" srcOrd="0" destOrd="0" presId="urn:microsoft.com/office/officeart/2005/8/layout/vList2"/>
    <dgm:cxn modelId="{869F1342-0A51-4D75-A12E-CF19F4379004}" srcId="{27930876-D018-4A2A-BEBA-F428C180B5CE}" destId="{3044FEF6-4D8D-457D-81E6-A8E4F31A7AFB}" srcOrd="0" destOrd="0" parTransId="{260A387C-6F00-4F50-BB96-67AB15BE7C25}" sibTransId="{A66BAA95-53FD-49BC-906C-D4D73801B97D}"/>
    <dgm:cxn modelId="{17595C69-D16D-46F5-9C7A-244EDD778564}" srcId="{3044FEF6-4D8D-457D-81E6-A8E4F31A7AFB}" destId="{351987B3-6540-4304-8A22-18939679C4BA}" srcOrd="1" destOrd="0" parTransId="{343F9E81-9D23-4CB3-AC91-2A04E0A64133}" sibTransId="{BCB8ACFC-8EB6-434B-8BA4-FF0D690DA969}"/>
    <dgm:cxn modelId="{1CF6D976-5C20-4C3F-AE64-DC51C7C11B5B}" srcId="{3044FEF6-4D8D-457D-81E6-A8E4F31A7AFB}" destId="{F1B9AEB4-343D-4288-B01D-51C399977FAA}" srcOrd="4" destOrd="0" parTransId="{DA63A4A1-BBCA-445E-BE2E-606C251D0260}" sibTransId="{921896E1-F688-47BE-8B58-732ACE0167A0}"/>
    <dgm:cxn modelId="{69034FA6-F747-4FEB-9388-1EDD73558DDF}" type="presOf" srcId="{351987B3-6540-4304-8A22-18939679C4BA}" destId="{C8BBCBFB-44CE-4721-B128-AB9A9DE73168}" srcOrd="0" destOrd="1" presId="urn:microsoft.com/office/officeart/2005/8/layout/vList2"/>
    <dgm:cxn modelId="{D849CABF-DB8B-4215-B5AD-CA6EB7765D8C}" srcId="{3044FEF6-4D8D-457D-81E6-A8E4F31A7AFB}" destId="{77830BB4-1AA4-4134-AA46-89770BAC016A}" srcOrd="0" destOrd="0" parTransId="{068C5654-7BB1-443F-B563-AF9AE534DE30}" sibTransId="{F3954699-A869-482E-A66A-B38F2AE98CA3}"/>
    <dgm:cxn modelId="{F519EADD-3084-4CC8-A8FF-86A1057A8B95}" srcId="{3044FEF6-4D8D-457D-81E6-A8E4F31A7AFB}" destId="{AD097DB4-6A0A-435C-96B9-EE0188C77AF2}" srcOrd="2" destOrd="0" parTransId="{F73E1280-1101-45DC-8010-46D50AE914DF}" sibTransId="{E89FA253-B660-4526-84A4-06B2E9EDBD21}"/>
    <dgm:cxn modelId="{8669A6F2-FE41-42CF-A584-3C565147DB71}" type="presOf" srcId="{F1B9AEB4-343D-4288-B01D-51C399977FAA}" destId="{C8BBCBFB-44CE-4721-B128-AB9A9DE73168}" srcOrd="0" destOrd="4" presId="urn:microsoft.com/office/officeart/2005/8/layout/vList2"/>
    <dgm:cxn modelId="{12853948-63E7-4955-90E1-888D88FD2DCC}" type="presParOf" srcId="{E79FAE60-3683-45A4-A634-6088351F3271}" destId="{6006CB17-9B3A-40CE-AA9A-DDC803C48611}" srcOrd="0" destOrd="0" presId="urn:microsoft.com/office/officeart/2005/8/layout/vList2"/>
    <dgm:cxn modelId="{973CC9E1-54C2-474A-A1FA-8123D8B141A8}" type="presParOf" srcId="{E79FAE60-3683-45A4-A634-6088351F3271}" destId="{C8BBCBFB-44CE-4721-B128-AB9A9DE7316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08D55-8DE5-4296-BAC6-E0E2001998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7225ADD-7E77-47EA-874A-846B6B75B123}">
      <dgm:prSet phldr="0"/>
      <dgm:spPr/>
      <dgm:t>
        <a:bodyPr/>
        <a:lstStyle/>
        <a:p>
          <a:pPr rtl="0"/>
          <a:r>
            <a:rPr lang="en-CA" dirty="0">
              <a:latin typeface="Calibri Light" panose="020F0302020204030204"/>
            </a:rPr>
            <a:t>What is the same?</a:t>
          </a:r>
          <a:endParaRPr lang="en-CA" dirty="0"/>
        </a:p>
      </dgm:t>
    </dgm:pt>
    <dgm:pt modelId="{EA402B37-A2D8-46EF-9586-BEF7A096DEEA}" type="parTrans" cxnId="{C71F4B91-5B61-489B-B314-757375FB0E64}">
      <dgm:prSet/>
      <dgm:spPr/>
      <dgm:t>
        <a:bodyPr/>
        <a:lstStyle/>
        <a:p>
          <a:endParaRPr lang="en-US"/>
        </a:p>
      </dgm:t>
    </dgm:pt>
    <dgm:pt modelId="{1A4C69BC-1D16-4196-A20E-9A153925E0E5}" type="sibTrans" cxnId="{C71F4B91-5B61-489B-B314-757375FB0E64}">
      <dgm:prSet/>
      <dgm:spPr/>
      <dgm:t>
        <a:bodyPr/>
        <a:lstStyle/>
        <a:p>
          <a:endParaRPr lang="en-US"/>
        </a:p>
      </dgm:t>
    </dgm:pt>
    <dgm:pt modelId="{C843AA81-CE73-42B8-9DF4-BF5A1CAE3EC8}">
      <dgm:prSet/>
      <dgm:spPr/>
      <dgm:t>
        <a:bodyPr/>
        <a:lstStyle/>
        <a:p>
          <a:pPr rtl="0"/>
          <a:r>
            <a:rPr lang="en-CA" dirty="0"/>
            <a:t>What </a:t>
          </a:r>
          <a:r>
            <a:rPr lang="en-CA" dirty="0">
              <a:latin typeface="Calibri Light" panose="020F0302020204030204"/>
            </a:rPr>
            <a:t>is different</a:t>
          </a:r>
          <a:r>
            <a:rPr lang="en-CA" dirty="0"/>
            <a:t>?</a:t>
          </a:r>
          <a:endParaRPr lang="en-US" dirty="0"/>
        </a:p>
      </dgm:t>
    </dgm:pt>
    <dgm:pt modelId="{FF120914-D787-4365-B078-87B55A4D6A90}" type="parTrans" cxnId="{6EBE582C-4D1B-41C0-A43B-98DCCEBE26E1}">
      <dgm:prSet/>
      <dgm:spPr/>
      <dgm:t>
        <a:bodyPr/>
        <a:lstStyle/>
        <a:p>
          <a:endParaRPr lang="en-US"/>
        </a:p>
      </dgm:t>
    </dgm:pt>
    <dgm:pt modelId="{178C6B80-AE82-4871-AD96-28D265DBE05B}" type="sibTrans" cxnId="{6EBE582C-4D1B-41C0-A43B-98DCCEBE26E1}">
      <dgm:prSet/>
      <dgm:spPr/>
      <dgm:t>
        <a:bodyPr/>
        <a:lstStyle/>
        <a:p>
          <a:endParaRPr lang="en-US"/>
        </a:p>
      </dgm:t>
    </dgm:pt>
    <dgm:pt modelId="{13F50B1E-415C-4D90-9130-C7BDC6B80633}">
      <dgm:prSet/>
      <dgm:spPr/>
      <dgm:t>
        <a:bodyPr/>
        <a:lstStyle/>
        <a:p>
          <a:pPr rtl="0"/>
          <a:r>
            <a:rPr lang="en-CA" dirty="0">
              <a:latin typeface="Calibri Light" panose="020F0302020204030204"/>
            </a:rPr>
            <a:t>What language tense is being used past, present, future?</a:t>
          </a:r>
          <a:endParaRPr lang="en-CA" dirty="0"/>
        </a:p>
      </dgm:t>
    </dgm:pt>
    <dgm:pt modelId="{952096A4-D0B9-4237-BE65-4BD1F8922F50}" type="parTrans" cxnId="{433196E3-42C4-4B5F-8945-A35D60E4AD8D}">
      <dgm:prSet/>
      <dgm:spPr/>
      <dgm:t>
        <a:bodyPr/>
        <a:lstStyle/>
        <a:p>
          <a:endParaRPr lang="en-US"/>
        </a:p>
      </dgm:t>
    </dgm:pt>
    <dgm:pt modelId="{1478C975-5094-440E-8386-5AB2F12F394C}" type="sibTrans" cxnId="{433196E3-42C4-4B5F-8945-A35D60E4AD8D}">
      <dgm:prSet/>
      <dgm:spPr/>
      <dgm:t>
        <a:bodyPr/>
        <a:lstStyle/>
        <a:p>
          <a:endParaRPr lang="en-US"/>
        </a:p>
      </dgm:t>
    </dgm:pt>
    <dgm:pt modelId="{F9E44BE1-A92A-48ED-8795-C661EED27726}" type="pres">
      <dgm:prSet presAssocID="{28808D55-8DE5-4296-BAC6-E0E200199817}" presName="linear" presStyleCnt="0">
        <dgm:presLayoutVars>
          <dgm:animLvl val="lvl"/>
          <dgm:resizeHandles val="exact"/>
        </dgm:presLayoutVars>
      </dgm:prSet>
      <dgm:spPr/>
    </dgm:pt>
    <dgm:pt modelId="{5524C87A-D9C0-4B3C-B1AE-6E0C3CAC5A92}" type="pres">
      <dgm:prSet presAssocID="{B7225ADD-7E77-47EA-874A-846B6B75B123}" presName="parentText" presStyleLbl="node1" presStyleIdx="0" presStyleCnt="3">
        <dgm:presLayoutVars>
          <dgm:chMax val="0"/>
          <dgm:bulletEnabled val="1"/>
        </dgm:presLayoutVars>
      </dgm:prSet>
      <dgm:spPr/>
    </dgm:pt>
    <dgm:pt modelId="{6BCC244E-30A6-431B-9010-89FEFBAA92C9}" type="pres">
      <dgm:prSet presAssocID="{1A4C69BC-1D16-4196-A20E-9A153925E0E5}" presName="spacer" presStyleCnt="0"/>
      <dgm:spPr/>
    </dgm:pt>
    <dgm:pt modelId="{EF855FDA-2A55-466C-8523-1FEBAB882D75}" type="pres">
      <dgm:prSet presAssocID="{C843AA81-CE73-42B8-9DF4-BF5A1CAE3EC8}" presName="parentText" presStyleLbl="node1" presStyleIdx="1" presStyleCnt="3">
        <dgm:presLayoutVars>
          <dgm:chMax val="0"/>
          <dgm:bulletEnabled val="1"/>
        </dgm:presLayoutVars>
      </dgm:prSet>
      <dgm:spPr/>
    </dgm:pt>
    <dgm:pt modelId="{C3A0BCDF-25FC-4623-86EA-9C5166DB197D}" type="pres">
      <dgm:prSet presAssocID="{178C6B80-AE82-4871-AD96-28D265DBE05B}" presName="spacer" presStyleCnt="0"/>
      <dgm:spPr/>
    </dgm:pt>
    <dgm:pt modelId="{D96598B0-58E9-44DC-A21A-477D117E4252}" type="pres">
      <dgm:prSet presAssocID="{13F50B1E-415C-4D90-9130-C7BDC6B80633}" presName="parentText" presStyleLbl="node1" presStyleIdx="2" presStyleCnt="3">
        <dgm:presLayoutVars>
          <dgm:chMax val="0"/>
          <dgm:bulletEnabled val="1"/>
        </dgm:presLayoutVars>
      </dgm:prSet>
      <dgm:spPr/>
    </dgm:pt>
  </dgm:ptLst>
  <dgm:cxnLst>
    <dgm:cxn modelId="{6EBE582C-4D1B-41C0-A43B-98DCCEBE26E1}" srcId="{28808D55-8DE5-4296-BAC6-E0E200199817}" destId="{C843AA81-CE73-42B8-9DF4-BF5A1CAE3EC8}" srcOrd="1" destOrd="0" parTransId="{FF120914-D787-4365-B078-87B55A4D6A90}" sibTransId="{178C6B80-AE82-4871-AD96-28D265DBE05B}"/>
    <dgm:cxn modelId="{0736AC59-BFF6-4173-9A70-A40346677118}" type="presOf" srcId="{C843AA81-CE73-42B8-9DF4-BF5A1CAE3EC8}" destId="{EF855FDA-2A55-466C-8523-1FEBAB882D75}" srcOrd="0" destOrd="0" presId="urn:microsoft.com/office/officeart/2005/8/layout/vList2"/>
    <dgm:cxn modelId="{C71F4B91-5B61-489B-B314-757375FB0E64}" srcId="{28808D55-8DE5-4296-BAC6-E0E200199817}" destId="{B7225ADD-7E77-47EA-874A-846B6B75B123}" srcOrd="0" destOrd="0" parTransId="{EA402B37-A2D8-46EF-9586-BEF7A096DEEA}" sibTransId="{1A4C69BC-1D16-4196-A20E-9A153925E0E5}"/>
    <dgm:cxn modelId="{D689BB9B-2D26-4ABD-8225-6026F8C2EF2D}" type="presOf" srcId="{B7225ADD-7E77-47EA-874A-846B6B75B123}" destId="{5524C87A-D9C0-4B3C-B1AE-6E0C3CAC5A92}" srcOrd="0" destOrd="0" presId="urn:microsoft.com/office/officeart/2005/8/layout/vList2"/>
    <dgm:cxn modelId="{5CB25DCC-BD8F-4729-AFDA-B363E7174236}" type="presOf" srcId="{13F50B1E-415C-4D90-9130-C7BDC6B80633}" destId="{D96598B0-58E9-44DC-A21A-477D117E4252}" srcOrd="0" destOrd="0" presId="urn:microsoft.com/office/officeart/2005/8/layout/vList2"/>
    <dgm:cxn modelId="{A08CA9DB-5B7C-439C-87E1-D862CD32C3E6}" type="presOf" srcId="{28808D55-8DE5-4296-BAC6-E0E200199817}" destId="{F9E44BE1-A92A-48ED-8795-C661EED27726}" srcOrd="0" destOrd="0" presId="urn:microsoft.com/office/officeart/2005/8/layout/vList2"/>
    <dgm:cxn modelId="{433196E3-42C4-4B5F-8945-A35D60E4AD8D}" srcId="{28808D55-8DE5-4296-BAC6-E0E200199817}" destId="{13F50B1E-415C-4D90-9130-C7BDC6B80633}" srcOrd="2" destOrd="0" parTransId="{952096A4-D0B9-4237-BE65-4BD1F8922F50}" sibTransId="{1478C975-5094-440E-8386-5AB2F12F394C}"/>
    <dgm:cxn modelId="{8847A491-ADEC-465C-893D-F290A8967615}" type="presParOf" srcId="{F9E44BE1-A92A-48ED-8795-C661EED27726}" destId="{5524C87A-D9C0-4B3C-B1AE-6E0C3CAC5A92}" srcOrd="0" destOrd="0" presId="urn:microsoft.com/office/officeart/2005/8/layout/vList2"/>
    <dgm:cxn modelId="{C702E898-B80F-4CF2-9DE5-79D06E803F80}" type="presParOf" srcId="{F9E44BE1-A92A-48ED-8795-C661EED27726}" destId="{6BCC244E-30A6-431B-9010-89FEFBAA92C9}" srcOrd="1" destOrd="0" presId="urn:microsoft.com/office/officeart/2005/8/layout/vList2"/>
    <dgm:cxn modelId="{D8F38BAA-FE0D-44F8-9CF5-10CF521E4D8A}" type="presParOf" srcId="{F9E44BE1-A92A-48ED-8795-C661EED27726}" destId="{EF855FDA-2A55-466C-8523-1FEBAB882D75}" srcOrd="2" destOrd="0" presId="urn:microsoft.com/office/officeart/2005/8/layout/vList2"/>
    <dgm:cxn modelId="{ECD9B672-4526-4ED1-A122-6DDC620925A5}" type="presParOf" srcId="{F9E44BE1-A92A-48ED-8795-C661EED27726}" destId="{C3A0BCDF-25FC-4623-86EA-9C5166DB197D}" srcOrd="3" destOrd="0" presId="urn:microsoft.com/office/officeart/2005/8/layout/vList2"/>
    <dgm:cxn modelId="{9D421B50-DD69-4ED5-88D5-813AE176961E}" type="presParOf" srcId="{F9E44BE1-A92A-48ED-8795-C661EED27726}" destId="{D96598B0-58E9-44DC-A21A-477D117E42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08D55-8DE5-4296-BAC6-E0E2001998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7225ADD-7E77-47EA-874A-846B6B75B123}">
      <dgm:prSet/>
      <dgm:spPr/>
      <dgm:t>
        <a:bodyPr/>
        <a:lstStyle/>
        <a:p>
          <a:r>
            <a:rPr lang="en-CA"/>
            <a:t>What words do we want to see in our Land Acknowledgement?</a:t>
          </a:r>
          <a:endParaRPr lang="en-US"/>
        </a:p>
      </dgm:t>
    </dgm:pt>
    <dgm:pt modelId="{EA402B37-A2D8-46EF-9586-BEF7A096DEEA}" type="parTrans" cxnId="{C71F4B91-5B61-489B-B314-757375FB0E64}">
      <dgm:prSet/>
      <dgm:spPr/>
      <dgm:t>
        <a:bodyPr/>
        <a:lstStyle/>
        <a:p>
          <a:endParaRPr lang="en-US"/>
        </a:p>
      </dgm:t>
    </dgm:pt>
    <dgm:pt modelId="{1A4C69BC-1D16-4196-A20E-9A153925E0E5}" type="sibTrans" cxnId="{C71F4B91-5B61-489B-B314-757375FB0E64}">
      <dgm:prSet/>
      <dgm:spPr/>
      <dgm:t>
        <a:bodyPr/>
        <a:lstStyle/>
        <a:p>
          <a:endParaRPr lang="en-US"/>
        </a:p>
      </dgm:t>
    </dgm:pt>
    <dgm:pt modelId="{C843AA81-CE73-42B8-9DF4-BF5A1CAE3EC8}">
      <dgm:prSet/>
      <dgm:spPr/>
      <dgm:t>
        <a:bodyPr/>
        <a:lstStyle/>
        <a:p>
          <a:r>
            <a:rPr lang="en-CA"/>
            <a:t>What words do we not want to see in our Land Acknowledgement?</a:t>
          </a:r>
          <a:endParaRPr lang="en-US"/>
        </a:p>
      </dgm:t>
    </dgm:pt>
    <dgm:pt modelId="{FF120914-D787-4365-B078-87B55A4D6A90}" type="parTrans" cxnId="{6EBE582C-4D1B-41C0-A43B-98DCCEBE26E1}">
      <dgm:prSet/>
      <dgm:spPr/>
      <dgm:t>
        <a:bodyPr/>
        <a:lstStyle/>
        <a:p>
          <a:endParaRPr lang="en-US"/>
        </a:p>
      </dgm:t>
    </dgm:pt>
    <dgm:pt modelId="{178C6B80-AE82-4871-AD96-28D265DBE05B}" type="sibTrans" cxnId="{6EBE582C-4D1B-41C0-A43B-98DCCEBE26E1}">
      <dgm:prSet/>
      <dgm:spPr/>
      <dgm:t>
        <a:bodyPr/>
        <a:lstStyle/>
        <a:p>
          <a:endParaRPr lang="en-US"/>
        </a:p>
      </dgm:t>
    </dgm:pt>
    <dgm:pt modelId="{13F50B1E-415C-4D90-9130-C7BDC6B80633}">
      <dgm:prSet/>
      <dgm:spPr/>
      <dgm:t>
        <a:bodyPr/>
        <a:lstStyle/>
        <a:p>
          <a:r>
            <a:rPr lang="en-CA"/>
            <a:t>Pronunciation of Indigenous Titles</a:t>
          </a:r>
          <a:endParaRPr lang="en-US"/>
        </a:p>
      </dgm:t>
    </dgm:pt>
    <dgm:pt modelId="{952096A4-D0B9-4237-BE65-4BD1F8922F50}" type="parTrans" cxnId="{433196E3-42C4-4B5F-8945-A35D60E4AD8D}">
      <dgm:prSet/>
      <dgm:spPr/>
      <dgm:t>
        <a:bodyPr/>
        <a:lstStyle/>
        <a:p>
          <a:endParaRPr lang="en-US"/>
        </a:p>
      </dgm:t>
    </dgm:pt>
    <dgm:pt modelId="{1478C975-5094-440E-8386-5AB2F12F394C}" type="sibTrans" cxnId="{433196E3-42C4-4B5F-8945-A35D60E4AD8D}">
      <dgm:prSet/>
      <dgm:spPr/>
      <dgm:t>
        <a:bodyPr/>
        <a:lstStyle/>
        <a:p>
          <a:endParaRPr lang="en-US"/>
        </a:p>
      </dgm:t>
    </dgm:pt>
    <dgm:pt modelId="{F9E44BE1-A92A-48ED-8795-C661EED27726}" type="pres">
      <dgm:prSet presAssocID="{28808D55-8DE5-4296-BAC6-E0E200199817}" presName="linear" presStyleCnt="0">
        <dgm:presLayoutVars>
          <dgm:animLvl val="lvl"/>
          <dgm:resizeHandles val="exact"/>
        </dgm:presLayoutVars>
      </dgm:prSet>
      <dgm:spPr/>
    </dgm:pt>
    <dgm:pt modelId="{5524C87A-D9C0-4B3C-B1AE-6E0C3CAC5A92}" type="pres">
      <dgm:prSet presAssocID="{B7225ADD-7E77-47EA-874A-846B6B75B123}" presName="parentText" presStyleLbl="node1" presStyleIdx="0" presStyleCnt="3">
        <dgm:presLayoutVars>
          <dgm:chMax val="0"/>
          <dgm:bulletEnabled val="1"/>
        </dgm:presLayoutVars>
      </dgm:prSet>
      <dgm:spPr/>
    </dgm:pt>
    <dgm:pt modelId="{6BCC244E-30A6-431B-9010-89FEFBAA92C9}" type="pres">
      <dgm:prSet presAssocID="{1A4C69BC-1D16-4196-A20E-9A153925E0E5}" presName="spacer" presStyleCnt="0"/>
      <dgm:spPr/>
    </dgm:pt>
    <dgm:pt modelId="{EF855FDA-2A55-466C-8523-1FEBAB882D75}" type="pres">
      <dgm:prSet presAssocID="{C843AA81-CE73-42B8-9DF4-BF5A1CAE3EC8}" presName="parentText" presStyleLbl="node1" presStyleIdx="1" presStyleCnt="3">
        <dgm:presLayoutVars>
          <dgm:chMax val="0"/>
          <dgm:bulletEnabled val="1"/>
        </dgm:presLayoutVars>
      </dgm:prSet>
      <dgm:spPr/>
    </dgm:pt>
    <dgm:pt modelId="{C3A0BCDF-25FC-4623-86EA-9C5166DB197D}" type="pres">
      <dgm:prSet presAssocID="{178C6B80-AE82-4871-AD96-28D265DBE05B}" presName="spacer" presStyleCnt="0"/>
      <dgm:spPr/>
    </dgm:pt>
    <dgm:pt modelId="{D96598B0-58E9-44DC-A21A-477D117E4252}" type="pres">
      <dgm:prSet presAssocID="{13F50B1E-415C-4D90-9130-C7BDC6B80633}" presName="parentText" presStyleLbl="node1" presStyleIdx="2" presStyleCnt="3">
        <dgm:presLayoutVars>
          <dgm:chMax val="0"/>
          <dgm:bulletEnabled val="1"/>
        </dgm:presLayoutVars>
      </dgm:prSet>
      <dgm:spPr/>
    </dgm:pt>
  </dgm:ptLst>
  <dgm:cxnLst>
    <dgm:cxn modelId="{6EBE582C-4D1B-41C0-A43B-98DCCEBE26E1}" srcId="{28808D55-8DE5-4296-BAC6-E0E200199817}" destId="{C843AA81-CE73-42B8-9DF4-BF5A1CAE3EC8}" srcOrd="1" destOrd="0" parTransId="{FF120914-D787-4365-B078-87B55A4D6A90}" sibTransId="{178C6B80-AE82-4871-AD96-28D265DBE05B}"/>
    <dgm:cxn modelId="{0736AC59-BFF6-4173-9A70-A40346677118}" type="presOf" srcId="{C843AA81-CE73-42B8-9DF4-BF5A1CAE3EC8}" destId="{EF855FDA-2A55-466C-8523-1FEBAB882D75}" srcOrd="0" destOrd="0" presId="urn:microsoft.com/office/officeart/2005/8/layout/vList2"/>
    <dgm:cxn modelId="{C71F4B91-5B61-489B-B314-757375FB0E64}" srcId="{28808D55-8DE5-4296-BAC6-E0E200199817}" destId="{B7225ADD-7E77-47EA-874A-846B6B75B123}" srcOrd="0" destOrd="0" parTransId="{EA402B37-A2D8-46EF-9586-BEF7A096DEEA}" sibTransId="{1A4C69BC-1D16-4196-A20E-9A153925E0E5}"/>
    <dgm:cxn modelId="{D689BB9B-2D26-4ABD-8225-6026F8C2EF2D}" type="presOf" srcId="{B7225ADD-7E77-47EA-874A-846B6B75B123}" destId="{5524C87A-D9C0-4B3C-B1AE-6E0C3CAC5A92}" srcOrd="0" destOrd="0" presId="urn:microsoft.com/office/officeart/2005/8/layout/vList2"/>
    <dgm:cxn modelId="{5CB25DCC-BD8F-4729-AFDA-B363E7174236}" type="presOf" srcId="{13F50B1E-415C-4D90-9130-C7BDC6B80633}" destId="{D96598B0-58E9-44DC-A21A-477D117E4252}" srcOrd="0" destOrd="0" presId="urn:microsoft.com/office/officeart/2005/8/layout/vList2"/>
    <dgm:cxn modelId="{A08CA9DB-5B7C-439C-87E1-D862CD32C3E6}" type="presOf" srcId="{28808D55-8DE5-4296-BAC6-E0E200199817}" destId="{F9E44BE1-A92A-48ED-8795-C661EED27726}" srcOrd="0" destOrd="0" presId="urn:microsoft.com/office/officeart/2005/8/layout/vList2"/>
    <dgm:cxn modelId="{433196E3-42C4-4B5F-8945-A35D60E4AD8D}" srcId="{28808D55-8DE5-4296-BAC6-E0E200199817}" destId="{13F50B1E-415C-4D90-9130-C7BDC6B80633}" srcOrd="2" destOrd="0" parTransId="{952096A4-D0B9-4237-BE65-4BD1F8922F50}" sibTransId="{1478C975-5094-440E-8386-5AB2F12F394C}"/>
    <dgm:cxn modelId="{8847A491-ADEC-465C-893D-F290A8967615}" type="presParOf" srcId="{F9E44BE1-A92A-48ED-8795-C661EED27726}" destId="{5524C87A-D9C0-4B3C-B1AE-6E0C3CAC5A92}" srcOrd="0" destOrd="0" presId="urn:microsoft.com/office/officeart/2005/8/layout/vList2"/>
    <dgm:cxn modelId="{C702E898-B80F-4CF2-9DE5-79D06E803F80}" type="presParOf" srcId="{F9E44BE1-A92A-48ED-8795-C661EED27726}" destId="{6BCC244E-30A6-431B-9010-89FEFBAA92C9}" srcOrd="1" destOrd="0" presId="urn:microsoft.com/office/officeart/2005/8/layout/vList2"/>
    <dgm:cxn modelId="{D8F38BAA-FE0D-44F8-9CF5-10CF521E4D8A}" type="presParOf" srcId="{F9E44BE1-A92A-48ED-8795-C661EED27726}" destId="{EF855FDA-2A55-466C-8523-1FEBAB882D75}" srcOrd="2" destOrd="0" presId="urn:microsoft.com/office/officeart/2005/8/layout/vList2"/>
    <dgm:cxn modelId="{ECD9B672-4526-4ED1-A122-6DDC620925A5}" type="presParOf" srcId="{F9E44BE1-A92A-48ED-8795-C661EED27726}" destId="{C3A0BCDF-25FC-4623-86EA-9C5166DB197D}" srcOrd="3" destOrd="0" presId="urn:microsoft.com/office/officeart/2005/8/layout/vList2"/>
    <dgm:cxn modelId="{9D421B50-DD69-4ED5-88D5-813AE176961E}" type="presParOf" srcId="{F9E44BE1-A92A-48ED-8795-C661EED27726}" destId="{D96598B0-58E9-44DC-A21A-477D117E42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A70C4-3CEC-4345-B4F5-F108953026D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CDD57DE-7C60-4DD9-BF67-AC8A19FC5B84}">
      <dgm:prSet/>
      <dgm:spPr/>
      <dgm:t>
        <a:bodyPr/>
        <a:lstStyle/>
        <a:p>
          <a:pPr rtl="0"/>
          <a:r>
            <a:rPr lang="en-CA" dirty="0">
              <a:latin typeface="Calibri Light" panose="020F0302020204030204"/>
            </a:rPr>
            <a:t>Include one short-term goal</a:t>
          </a:r>
          <a:r>
            <a:rPr lang="en-CA" dirty="0"/>
            <a:t>.</a:t>
          </a:r>
          <a:endParaRPr lang="en-US" dirty="0"/>
        </a:p>
      </dgm:t>
    </dgm:pt>
    <dgm:pt modelId="{2A2E9CC1-1BD6-4627-8066-5DA373760212}" type="parTrans" cxnId="{F059AB36-6923-4F2C-8FE6-F8C6311B8CAE}">
      <dgm:prSet/>
      <dgm:spPr/>
      <dgm:t>
        <a:bodyPr/>
        <a:lstStyle/>
        <a:p>
          <a:endParaRPr lang="en-US"/>
        </a:p>
      </dgm:t>
    </dgm:pt>
    <dgm:pt modelId="{8113FAF2-E160-4443-BBE9-A849C0AD165E}" type="sibTrans" cxnId="{F059AB36-6923-4F2C-8FE6-F8C6311B8CAE}">
      <dgm:prSet/>
      <dgm:spPr/>
      <dgm:t>
        <a:bodyPr/>
        <a:lstStyle/>
        <a:p>
          <a:endParaRPr lang="en-US"/>
        </a:p>
      </dgm:t>
    </dgm:pt>
    <dgm:pt modelId="{B5BBA0D1-DF2B-4122-8DB5-B796C6F1C307}">
      <dgm:prSet/>
      <dgm:spPr/>
      <dgm:t>
        <a:bodyPr/>
        <a:lstStyle/>
        <a:p>
          <a:pPr rtl="0"/>
          <a:r>
            <a:rPr lang="en-CA" dirty="0">
              <a:latin typeface="Calibri Light" panose="020F0302020204030204"/>
            </a:rPr>
            <a:t>Include one long-term goal</a:t>
          </a:r>
          <a:r>
            <a:rPr lang="en-CA" dirty="0"/>
            <a:t>.</a:t>
          </a:r>
          <a:endParaRPr lang="en-US" dirty="0"/>
        </a:p>
      </dgm:t>
    </dgm:pt>
    <dgm:pt modelId="{9BA8547D-5A62-46EF-84A0-30BD88CD4163}" type="parTrans" cxnId="{2F14488D-8703-491F-810F-47BBAF44D335}">
      <dgm:prSet/>
      <dgm:spPr/>
      <dgm:t>
        <a:bodyPr/>
        <a:lstStyle/>
        <a:p>
          <a:endParaRPr lang="en-US"/>
        </a:p>
      </dgm:t>
    </dgm:pt>
    <dgm:pt modelId="{502A8253-BAA9-4BF1-B436-8917A28A62CA}" type="sibTrans" cxnId="{2F14488D-8703-491F-810F-47BBAF44D335}">
      <dgm:prSet/>
      <dgm:spPr/>
      <dgm:t>
        <a:bodyPr/>
        <a:lstStyle/>
        <a:p>
          <a:endParaRPr lang="en-US"/>
        </a:p>
      </dgm:t>
    </dgm:pt>
    <dgm:pt modelId="{E9DC5A80-4F9A-4837-A830-FC4FD4806D87}">
      <dgm:prSet/>
      <dgm:spPr/>
      <dgm:t>
        <a:bodyPr/>
        <a:lstStyle/>
        <a:p>
          <a:pPr rtl="0"/>
          <a:r>
            <a:rPr lang="en-CA" dirty="0">
              <a:latin typeface="Calibri Light" panose="020F0302020204030204"/>
            </a:rPr>
            <a:t>Include why this is important for you or your class.</a:t>
          </a:r>
          <a:endParaRPr lang="en-US" dirty="0"/>
        </a:p>
      </dgm:t>
    </dgm:pt>
    <dgm:pt modelId="{A7D97C11-E9B4-4884-99E5-0B5030AA690F}" type="parTrans" cxnId="{E87DA60E-90EC-4869-B5D9-6C8A86116C00}">
      <dgm:prSet/>
      <dgm:spPr/>
      <dgm:t>
        <a:bodyPr/>
        <a:lstStyle/>
        <a:p>
          <a:endParaRPr lang="en-US"/>
        </a:p>
      </dgm:t>
    </dgm:pt>
    <dgm:pt modelId="{9C1F1F7C-0295-43FD-9973-0B4D3E7D6E84}" type="sibTrans" cxnId="{E87DA60E-90EC-4869-B5D9-6C8A86116C00}">
      <dgm:prSet/>
      <dgm:spPr/>
      <dgm:t>
        <a:bodyPr/>
        <a:lstStyle/>
        <a:p>
          <a:endParaRPr lang="en-US"/>
        </a:p>
      </dgm:t>
    </dgm:pt>
    <dgm:pt modelId="{83F8D6AA-572A-4191-9F7B-94FAB1750652}" type="pres">
      <dgm:prSet presAssocID="{1D0A70C4-3CEC-4345-B4F5-F108953026D5}" presName="vert0" presStyleCnt="0">
        <dgm:presLayoutVars>
          <dgm:dir/>
          <dgm:animOne val="branch"/>
          <dgm:animLvl val="lvl"/>
        </dgm:presLayoutVars>
      </dgm:prSet>
      <dgm:spPr/>
    </dgm:pt>
    <dgm:pt modelId="{294B42E0-6054-4948-B033-511428B72EB1}" type="pres">
      <dgm:prSet presAssocID="{0CDD57DE-7C60-4DD9-BF67-AC8A19FC5B84}" presName="thickLine" presStyleLbl="alignNode1" presStyleIdx="0" presStyleCnt="3"/>
      <dgm:spPr/>
    </dgm:pt>
    <dgm:pt modelId="{0FBD5F0E-C385-46C6-848A-8A973ACB6324}" type="pres">
      <dgm:prSet presAssocID="{0CDD57DE-7C60-4DD9-BF67-AC8A19FC5B84}" presName="horz1" presStyleCnt="0"/>
      <dgm:spPr/>
    </dgm:pt>
    <dgm:pt modelId="{B30801F5-60D5-4CD3-AC39-2BBFA948ADC3}" type="pres">
      <dgm:prSet presAssocID="{0CDD57DE-7C60-4DD9-BF67-AC8A19FC5B84}" presName="tx1" presStyleLbl="revTx" presStyleIdx="0" presStyleCnt="3"/>
      <dgm:spPr/>
    </dgm:pt>
    <dgm:pt modelId="{EF738C01-9379-45B8-85BD-190460B3ABE3}" type="pres">
      <dgm:prSet presAssocID="{0CDD57DE-7C60-4DD9-BF67-AC8A19FC5B84}" presName="vert1" presStyleCnt="0"/>
      <dgm:spPr/>
    </dgm:pt>
    <dgm:pt modelId="{8C50C728-613E-4F21-8E5E-9EFEB268AF2E}" type="pres">
      <dgm:prSet presAssocID="{B5BBA0D1-DF2B-4122-8DB5-B796C6F1C307}" presName="thickLine" presStyleLbl="alignNode1" presStyleIdx="1" presStyleCnt="3"/>
      <dgm:spPr/>
    </dgm:pt>
    <dgm:pt modelId="{AC36A0F3-66D4-4171-86F4-4F692EE0EB0A}" type="pres">
      <dgm:prSet presAssocID="{B5BBA0D1-DF2B-4122-8DB5-B796C6F1C307}" presName="horz1" presStyleCnt="0"/>
      <dgm:spPr/>
    </dgm:pt>
    <dgm:pt modelId="{11659D3D-5480-4288-B3F5-0C3698B53E03}" type="pres">
      <dgm:prSet presAssocID="{B5BBA0D1-DF2B-4122-8DB5-B796C6F1C307}" presName="tx1" presStyleLbl="revTx" presStyleIdx="1" presStyleCnt="3"/>
      <dgm:spPr/>
    </dgm:pt>
    <dgm:pt modelId="{8E19F3A4-37EC-4305-8340-613B8263B18D}" type="pres">
      <dgm:prSet presAssocID="{B5BBA0D1-DF2B-4122-8DB5-B796C6F1C307}" presName="vert1" presStyleCnt="0"/>
      <dgm:spPr/>
    </dgm:pt>
    <dgm:pt modelId="{A17AA9FB-4E28-45C7-AFF1-8D586061996E}" type="pres">
      <dgm:prSet presAssocID="{E9DC5A80-4F9A-4837-A830-FC4FD4806D87}" presName="thickLine" presStyleLbl="alignNode1" presStyleIdx="2" presStyleCnt="3"/>
      <dgm:spPr/>
    </dgm:pt>
    <dgm:pt modelId="{813FC574-0981-4EEC-AB0F-D2556D270688}" type="pres">
      <dgm:prSet presAssocID="{E9DC5A80-4F9A-4837-A830-FC4FD4806D87}" presName="horz1" presStyleCnt="0"/>
      <dgm:spPr/>
    </dgm:pt>
    <dgm:pt modelId="{A0FE34B1-13A1-4CC5-8578-FADC48483E9B}" type="pres">
      <dgm:prSet presAssocID="{E9DC5A80-4F9A-4837-A830-FC4FD4806D87}" presName="tx1" presStyleLbl="revTx" presStyleIdx="2" presStyleCnt="3"/>
      <dgm:spPr/>
    </dgm:pt>
    <dgm:pt modelId="{34524561-B43A-4F98-BB56-91D5DD025673}" type="pres">
      <dgm:prSet presAssocID="{E9DC5A80-4F9A-4837-A830-FC4FD4806D87}" presName="vert1" presStyleCnt="0"/>
      <dgm:spPr/>
    </dgm:pt>
  </dgm:ptLst>
  <dgm:cxnLst>
    <dgm:cxn modelId="{6E176305-F1E3-43BC-AB72-629414A2D9D1}" type="presOf" srcId="{0CDD57DE-7C60-4DD9-BF67-AC8A19FC5B84}" destId="{B30801F5-60D5-4CD3-AC39-2BBFA948ADC3}" srcOrd="0" destOrd="0" presId="urn:microsoft.com/office/officeart/2008/layout/LinedList"/>
    <dgm:cxn modelId="{E87DA60E-90EC-4869-B5D9-6C8A86116C00}" srcId="{1D0A70C4-3CEC-4345-B4F5-F108953026D5}" destId="{E9DC5A80-4F9A-4837-A830-FC4FD4806D87}" srcOrd="2" destOrd="0" parTransId="{A7D97C11-E9B4-4884-99E5-0B5030AA690F}" sibTransId="{9C1F1F7C-0295-43FD-9973-0B4D3E7D6E84}"/>
    <dgm:cxn modelId="{F059AB36-6923-4F2C-8FE6-F8C6311B8CAE}" srcId="{1D0A70C4-3CEC-4345-B4F5-F108953026D5}" destId="{0CDD57DE-7C60-4DD9-BF67-AC8A19FC5B84}" srcOrd="0" destOrd="0" parTransId="{2A2E9CC1-1BD6-4627-8066-5DA373760212}" sibTransId="{8113FAF2-E160-4443-BBE9-A849C0AD165E}"/>
    <dgm:cxn modelId="{2F14488D-8703-491F-810F-47BBAF44D335}" srcId="{1D0A70C4-3CEC-4345-B4F5-F108953026D5}" destId="{B5BBA0D1-DF2B-4122-8DB5-B796C6F1C307}" srcOrd="1" destOrd="0" parTransId="{9BA8547D-5A62-46EF-84A0-30BD88CD4163}" sibTransId="{502A8253-BAA9-4BF1-B436-8917A28A62CA}"/>
    <dgm:cxn modelId="{2A05ADA8-A454-4A74-9457-858CBB229AEA}" type="presOf" srcId="{E9DC5A80-4F9A-4837-A830-FC4FD4806D87}" destId="{A0FE34B1-13A1-4CC5-8578-FADC48483E9B}" srcOrd="0" destOrd="0" presId="urn:microsoft.com/office/officeart/2008/layout/LinedList"/>
    <dgm:cxn modelId="{E36B8EDB-1D04-430C-A7BA-D6E1FB0AADA1}" type="presOf" srcId="{1D0A70C4-3CEC-4345-B4F5-F108953026D5}" destId="{83F8D6AA-572A-4191-9F7B-94FAB1750652}" srcOrd="0" destOrd="0" presId="urn:microsoft.com/office/officeart/2008/layout/LinedList"/>
    <dgm:cxn modelId="{AC2D2CE1-2A6B-41F7-A7AE-FFD185062B1B}" type="presOf" srcId="{B5BBA0D1-DF2B-4122-8DB5-B796C6F1C307}" destId="{11659D3D-5480-4288-B3F5-0C3698B53E03}" srcOrd="0" destOrd="0" presId="urn:microsoft.com/office/officeart/2008/layout/LinedList"/>
    <dgm:cxn modelId="{ABA69D75-5A18-49EF-A035-1549B64B0446}" type="presParOf" srcId="{83F8D6AA-572A-4191-9F7B-94FAB1750652}" destId="{294B42E0-6054-4948-B033-511428B72EB1}" srcOrd="0" destOrd="0" presId="urn:microsoft.com/office/officeart/2008/layout/LinedList"/>
    <dgm:cxn modelId="{93C66097-9BE7-4466-894E-7152C739E188}" type="presParOf" srcId="{83F8D6AA-572A-4191-9F7B-94FAB1750652}" destId="{0FBD5F0E-C385-46C6-848A-8A973ACB6324}" srcOrd="1" destOrd="0" presId="urn:microsoft.com/office/officeart/2008/layout/LinedList"/>
    <dgm:cxn modelId="{B3312F67-7943-4E29-9E7E-B20C10959382}" type="presParOf" srcId="{0FBD5F0E-C385-46C6-848A-8A973ACB6324}" destId="{B30801F5-60D5-4CD3-AC39-2BBFA948ADC3}" srcOrd="0" destOrd="0" presId="urn:microsoft.com/office/officeart/2008/layout/LinedList"/>
    <dgm:cxn modelId="{B43DA889-7863-48BB-86AF-9C067F98C5E5}" type="presParOf" srcId="{0FBD5F0E-C385-46C6-848A-8A973ACB6324}" destId="{EF738C01-9379-45B8-85BD-190460B3ABE3}" srcOrd="1" destOrd="0" presId="urn:microsoft.com/office/officeart/2008/layout/LinedList"/>
    <dgm:cxn modelId="{32973BF6-830B-4D72-8B42-B372CF2BF1DB}" type="presParOf" srcId="{83F8D6AA-572A-4191-9F7B-94FAB1750652}" destId="{8C50C728-613E-4F21-8E5E-9EFEB268AF2E}" srcOrd="2" destOrd="0" presId="urn:microsoft.com/office/officeart/2008/layout/LinedList"/>
    <dgm:cxn modelId="{5421DECF-87FD-4858-BCDE-F17C8FD9D5B0}" type="presParOf" srcId="{83F8D6AA-572A-4191-9F7B-94FAB1750652}" destId="{AC36A0F3-66D4-4171-86F4-4F692EE0EB0A}" srcOrd="3" destOrd="0" presId="urn:microsoft.com/office/officeart/2008/layout/LinedList"/>
    <dgm:cxn modelId="{B91C6B81-3ECA-4ED3-BBE6-4D1DC4D108C2}" type="presParOf" srcId="{AC36A0F3-66D4-4171-86F4-4F692EE0EB0A}" destId="{11659D3D-5480-4288-B3F5-0C3698B53E03}" srcOrd="0" destOrd="0" presId="urn:microsoft.com/office/officeart/2008/layout/LinedList"/>
    <dgm:cxn modelId="{284A3FFE-EB91-4BF2-BD82-C518D2AF11AC}" type="presParOf" srcId="{AC36A0F3-66D4-4171-86F4-4F692EE0EB0A}" destId="{8E19F3A4-37EC-4305-8340-613B8263B18D}" srcOrd="1" destOrd="0" presId="urn:microsoft.com/office/officeart/2008/layout/LinedList"/>
    <dgm:cxn modelId="{F8843C1B-97E5-43F4-8385-F53955972630}" type="presParOf" srcId="{83F8D6AA-572A-4191-9F7B-94FAB1750652}" destId="{A17AA9FB-4E28-45C7-AFF1-8D586061996E}" srcOrd="4" destOrd="0" presId="urn:microsoft.com/office/officeart/2008/layout/LinedList"/>
    <dgm:cxn modelId="{790C8948-D909-46ED-831C-1E5CC7961799}" type="presParOf" srcId="{83F8D6AA-572A-4191-9F7B-94FAB1750652}" destId="{813FC574-0981-4EEC-AB0F-D2556D270688}" srcOrd="5" destOrd="0" presId="urn:microsoft.com/office/officeart/2008/layout/LinedList"/>
    <dgm:cxn modelId="{37F14C67-6212-4E81-8E95-EBDEFA4E6891}" type="presParOf" srcId="{813FC574-0981-4EEC-AB0F-D2556D270688}" destId="{A0FE34B1-13A1-4CC5-8578-FADC48483E9B}" srcOrd="0" destOrd="0" presId="urn:microsoft.com/office/officeart/2008/layout/LinedList"/>
    <dgm:cxn modelId="{041AA8C0-6651-4B00-BE20-37FE6869F94A}" type="presParOf" srcId="{813FC574-0981-4EEC-AB0F-D2556D270688}" destId="{34524561-B43A-4F98-BB56-91D5DD0256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0A70C4-3CEC-4345-B4F5-F108953026D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CDD57DE-7C60-4DD9-BF67-AC8A19FC5B84}">
      <dgm:prSet/>
      <dgm:spPr/>
      <dgm:t>
        <a:bodyPr/>
        <a:lstStyle/>
        <a:p>
          <a:pPr rtl="0"/>
          <a:r>
            <a:rPr lang="en-CA" dirty="0">
              <a:latin typeface="Calibri Light" panose="020F0302020204030204"/>
            </a:rPr>
            <a:t>What is the purpose of this acknowledgement?</a:t>
          </a:r>
          <a:endParaRPr lang="en-US" dirty="0"/>
        </a:p>
      </dgm:t>
    </dgm:pt>
    <dgm:pt modelId="{2A2E9CC1-1BD6-4627-8066-5DA373760212}" type="parTrans" cxnId="{F059AB36-6923-4F2C-8FE6-F8C6311B8CAE}">
      <dgm:prSet/>
      <dgm:spPr/>
      <dgm:t>
        <a:bodyPr/>
        <a:lstStyle/>
        <a:p>
          <a:endParaRPr lang="en-US"/>
        </a:p>
      </dgm:t>
    </dgm:pt>
    <dgm:pt modelId="{8113FAF2-E160-4443-BBE9-A849C0AD165E}" type="sibTrans" cxnId="{F059AB36-6923-4F2C-8FE6-F8C6311B8CAE}">
      <dgm:prSet/>
      <dgm:spPr/>
      <dgm:t>
        <a:bodyPr/>
        <a:lstStyle/>
        <a:p>
          <a:endParaRPr lang="en-US"/>
        </a:p>
      </dgm:t>
    </dgm:pt>
    <dgm:pt modelId="{B5BBA0D1-DF2B-4122-8DB5-B796C6F1C307}">
      <dgm:prSet/>
      <dgm:spPr/>
      <dgm:t>
        <a:bodyPr/>
        <a:lstStyle/>
        <a:p>
          <a:pPr rtl="0"/>
          <a:r>
            <a:rPr lang="en-CA" dirty="0">
              <a:latin typeface="Calibri Light" panose="020F0302020204030204"/>
            </a:rPr>
            <a:t>Whose land, is it? Treaties? Nearby Indigenous communities?</a:t>
          </a:r>
          <a:endParaRPr lang="en-CA" dirty="0"/>
        </a:p>
      </dgm:t>
    </dgm:pt>
    <dgm:pt modelId="{9BA8547D-5A62-46EF-84A0-30BD88CD4163}" type="parTrans" cxnId="{2F14488D-8703-491F-810F-47BBAF44D335}">
      <dgm:prSet/>
      <dgm:spPr/>
      <dgm:t>
        <a:bodyPr/>
        <a:lstStyle/>
        <a:p>
          <a:endParaRPr lang="en-US"/>
        </a:p>
      </dgm:t>
    </dgm:pt>
    <dgm:pt modelId="{502A8253-BAA9-4BF1-B436-8917A28A62CA}" type="sibTrans" cxnId="{2F14488D-8703-491F-810F-47BBAF44D335}">
      <dgm:prSet/>
      <dgm:spPr/>
      <dgm:t>
        <a:bodyPr/>
        <a:lstStyle/>
        <a:p>
          <a:endParaRPr lang="en-US"/>
        </a:p>
      </dgm:t>
    </dgm:pt>
    <dgm:pt modelId="{E9DC5A80-4F9A-4837-A830-FC4FD4806D87}">
      <dgm:prSet/>
      <dgm:spPr/>
      <dgm:t>
        <a:bodyPr/>
        <a:lstStyle/>
        <a:p>
          <a:pPr rtl="0"/>
          <a:r>
            <a:rPr lang="en-CA" dirty="0">
              <a:latin typeface="Calibri Light" panose="020F0302020204030204"/>
            </a:rPr>
            <a:t>Past harms to Indigenous people.</a:t>
          </a:r>
          <a:endParaRPr lang="en-US" dirty="0"/>
        </a:p>
      </dgm:t>
    </dgm:pt>
    <dgm:pt modelId="{A7D97C11-E9B4-4884-99E5-0B5030AA690F}" type="parTrans" cxnId="{E87DA60E-90EC-4869-B5D9-6C8A86116C00}">
      <dgm:prSet/>
      <dgm:spPr/>
      <dgm:t>
        <a:bodyPr/>
        <a:lstStyle/>
        <a:p>
          <a:endParaRPr lang="en-US"/>
        </a:p>
      </dgm:t>
    </dgm:pt>
    <dgm:pt modelId="{9C1F1F7C-0295-43FD-9973-0B4D3E7D6E84}" type="sibTrans" cxnId="{E87DA60E-90EC-4869-B5D9-6C8A86116C00}">
      <dgm:prSet/>
      <dgm:spPr/>
      <dgm:t>
        <a:bodyPr/>
        <a:lstStyle/>
        <a:p>
          <a:endParaRPr lang="en-US"/>
        </a:p>
      </dgm:t>
    </dgm:pt>
    <dgm:pt modelId="{803531E5-2B58-46D0-A30B-348C1721E4B1}">
      <dgm:prSet phldr="0"/>
      <dgm:spPr/>
      <dgm:t>
        <a:bodyPr/>
        <a:lstStyle/>
        <a:p>
          <a:pPr rtl="0"/>
          <a:r>
            <a:rPr lang="en-CA" dirty="0">
              <a:latin typeface="Calibri Light" panose="020F0302020204030204"/>
            </a:rPr>
            <a:t>Local Indigenous land knowledge.</a:t>
          </a:r>
        </a:p>
      </dgm:t>
    </dgm:pt>
    <dgm:pt modelId="{A6C12B70-64EB-408C-8A90-AC0DD5151C84}" type="parTrans" cxnId="{48210562-EACE-4C9D-936F-DCB5CCD1B906}">
      <dgm:prSet/>
      <dgm:spPr/>
      <dgm:t>
        <a:bodyPr/>
        <a:lstStyle/>
        <a:p>
          <a:endParaRPr lang="en-US"/>
        </a:p>
      </dgm:t>
    </dgm:pt>
    <dgm:pt modelId="{F76EEAD2-9A55-49DF-BEFC-2CBD30A2BD81}" type="sibTrans" cxnId="{48210562-EACE-4C9D-936F-DCB5CCD1B906}">
      <dgm:prSet/>
      <dgm:spPr/>
      <dgm:t>
        <a:bodyPr/>
        <a:lstStyle/>
        <a:p>
          <a:endParaRPr lang="en-US"/>
        </a:p>
      </dgm:t>
    </dgm:pt>
    <dgm:pt modelId="{83F8D6AA-572A-4191-9F7B-94FAB1750652}" type="pres">
      <dgm:prSet presAssocID="{1D0A70C4-3CEC-4345-B4F5-F108953026D5}" presName="vert0" presStyleCnt="0">
        <dgm:presLayoutVars>
          <dgm:dir/>
          <dgm:animOne val="branch"/>
          <dgm:animLvl val="lvl"/>
        </dgm:presLayoutVars>
      </dgm:prSet>
      <dgm:spPr/>
    </dgm:pt>
    <dgm:pt modelId="{294B42E0-6054-4948-B033-511428B72EB1}" type="pres">
      <dgm:prSet presAssocID="{0CDD57DE-7C60-4DD9-BF67-AC8A19FC5B84}" presName="thickLine" presStyleLbl="alignNode1" presStyleIdx="0" presStyleCnt="4"/>
      <dgm:spPr/>
    </dgm:pt>
    <dgm:pt modelId="{0FBD5F0E-C385-46C6-848A-8A973ACB6324}" type="pres">
      <dgm:prSet presAssocID="{0CDD57DE-7C60-4DD9-BF67-AC8A19FC5B84}" presName="horz1" presStyleCnt="0"/>
      <dgm:spPr/>
    </dgm:pt>
    <dgm:pt modelId="{B30801F5-60D5-4CD3-AC39-2BBFA948ADC3}" type="pres">
      <dgm:prSet presAssocID="{0CDD57DE-7C60-4DD9-BF67-AC8A19FC5B84}" presName="tx1" presStyleLbl="revTx" presStyleIdx="0" presStyleCnt="4"/>
      <dgm:spPr/>
    </dgm:pt>
    <dgm:pt modelId="{EF738C01-9379-45B8-85BD-190460B3ABE3}" type="pres">
      <dgm:prSet presAssocID="{0CDD57DE-7C60-4DD9-BF67-AC8A19FC5B84}" presName="vert1" presStyleCnt="0"/>
      <dgm:spPr/>
    </dgm:pt>
    <dgm:pt modelId="{8C50C728-613E-4F21-8E5E-9EFEB268AF2E}" type="pres">
      <dgm:prSet presAssocID="{B5BBA0D1-DF2B-4122-8DB5-B796C6F1C307}" presName="thickLine" presStyleLbl="alignNode1" presStyleIdx="1" presStyleCnt="4"/>
      <dgm:spPr/>
    </dgm:pt>
    <dgm:pt modelId="{AC36A0F3-66D4-4171-86F4-4F692EE0EB0A}" type="pres">
      <dgm:prSet presAssocID="{B5BBA0D1-DF2B-4122-8DB5-B796C6F1C307}" presName="horz1" presStyleCnt="0"/>
      <dgm:spPr/>
    </dgm:pt>
    <dgm:pt modelId="{11659D3D-5480-4288-B3F5-0C3698B53E03}" type="pres">
      <dgm:prSet presAssocID="{B5BBA0D1-DF2B-4122-8DB5-B796C6F1C307}" presName="tx1" presStyleLbl="revTx" presStyleIdx="1" presStyleCnt="4"/>
      <dgm:spPr/>
    </dgm:pt>
    <dgm:pt modelId="{8E19F3A4-37EC-4305-8340-613B8263B18D}" type="pres">
      <dgm:prSet presAssocID="{B5BBA0D1-DF2B-4122-8DB5-B796C6F1C307}" presName="vert1" presStyleCnt="0"/>
      <dgm:spPr/>
    </dgm:pt>
    <dgm:pt modelId="{2157B527-1906-4CF1-9828-76F49EB755A5}" type="pres">
      <dgm:prSet presAssocID="{803531E5-2B58-46D0-A30B-348C1721E4B1}" presName="thickLine" presStyleLbl="alignNode1" presStyleIdx="2" presStyleCnt="4"/>
      <dgm:spPr/>
    </dgm:pt>
    <dgm:pt modelId="{17855F08-1A8E-4749-9086-0DFF352641F3}" type="pres">
      <dgm:prSet presAssocID="{803531E5-2B58-46D0-A30B-348C1721E4B1}" presName="horz1" presStyleCnt="0"/>
      <dgm:spPr/>
    </dgm:pt>
    <dgm:pt modelId="{695D7B68-A16A-4FA0-829B-C29B5BD45645}" type="pres">
      <dgm:prSet presAssocID="{803531E5-2B58-46D0-A30B-348C1721E4B1}" presName="tx1" presStyleLbl="revTx" presStyleIdx="2" presStyleCnt="4"/>
      <dgm:spPr/>
    </dgm:pt>
    <dgm:pt modelId="{F52FA58E-789D-44BA-94E7-551BD88A261C}" type="pres">
      <dgm:prSet presAssocID="{803531E5-2B58-46D0-A30B-348C1721E4B1}" presName="vert1" presStyleCnt="0"/>
      <dgm:spPr/>
    </dgm:pt>
    <dgm:pt modelId="{A17AA9FB-4E28-45C7-AFF1-8D586061996E}" type="pres">
      <dgm:prSet presAssocID="{E9DC5A80-4F9A-4837-A830-FC4FD4806D87}" presName="thickLine" presStyleLbl="alignNode1" presStyleIdx="3" presStyleCnt="4"/>
      <dgm:spPr/>
    </dgm:pt>
    <dgm:pt modelId="{813FC574-0981-4EEC-AB0F-D2556D270688}" type="pres">
      <dgm:prSet presAssocID="{E9DC5A80-4F9A-4837-A830-FC4FD4806D87}" presName="horz1" presStyleCnt="0"/>
      <dgm:spPr/>
    </dgm:pt>
    <dgm:pt modelId="{A0FE34B1-13A1-4CC5-8578-FADC48483E9B}" type="pres">
      <dgm:prSet presAssocID="{E9DC5A80-4F9A-4837-A830-FC4FD4806D87}" presName="tx1" presStyleLbl="revTx" presStyleIdx="3" presStyleCnt="4"/>
      <dgm:spPr/>
    </dgm:pt>
    <dgm:pt modelId="{34524561-B43A-4F98-BB56-91D5DD025673}" type="pres">
      <dgm:prSet presAssocID="{E9DC5A80-4F9A-4837-A830-FC4FD4806D87}" presName="vert1" presStyleCnt="0"/>
      <dgm:spPr/>
    </dgm:pt>
  </dgm:ptLst>
  <dgm:cxnLst>
    <dgm:cxn modelId="{E87DA60E-90EC-4869-B5D9-6C8A86116C00}" srcId="{1D0A70C4-3CEC-4345-B4F5-F108953026D5}" destId="{E9DC5A80-4F9A-4837-A830-FC4FD4806D87}" srcOrd="3" destOrd="0" parTransId="{A7D97C11-E9B4-4884-99E5-0B5030AA690F}" sibTransId="{9C1F1F7C-0295-43FD-9973-0B4D3E7D6E84}"/>
    <dgm:cxn modelId="{2696692A-8F71-414B-A47B-A185674E55C0}" type="presOf" srcId="{B5BBA0D1-DF2B-4122-8DB5-B796C6F1C307}" destId="{11659D3D-5480-4288-B3F5-0C3698B53E03}" srcOrd="0" destOrd="0" presId="urn:microsoft.com/office/officeart/2008/layout/LinedList"/>
    <dgm:cxn modelId="{F059AB36-6923-4F2C-8FE6-F8C6311B8CAE}" srcId="{1D0A70C4-3CEC-4345-B4F5-F108953026D5}" destId="{0CDD57DE-7C60-4DD9-BF67-AC8A19FC5B84}" srcOrd="0" destOrd="0" parTransId="{2A2E9CC1-1BD6-4627-8066-5DA373760212}" sibTransId="{8113FAF2-E160-4443-BBE9-A849C0AD165E}"/>
    <dgm:cxn modelId="{48210562-EACE-4C9D-936F-DCB5CCD1B906}" srcId="{1D0A70C4-3CEC-4345-B4F5-F108953026D5}" destId="{803531E5-2B58-46D0-A30B-348C1721E4B1}" srcOrd="2" destOrd="0" parTransId="{A6C12B70-64EB-408C-8A90-AC0DD5151C84}" sibTransId="{F76EEAD2-9A55-49DF-BEFC-2CBD30A2BD81}"/>
    <dgm:cxn modelId="{E02C4E4E-4C5C-450B-816C-A45F8B343032}" type="presOf" srcId="{E9DC5A80-4F9A-4837-A830-FC4FD4806D87}" destId="{A0FE34B1-13A1-4CC5-8578-FADC48483E9B}" srcOrd="0" destOrd="0" presId="urn:microsoft.com/office/officeart/2008/layout/LinedList"/>
    <dgm:cxn modelId="{83785E54-DDBB-4CD5-9F36-D6D7D8C90880}" type="presOf" srcId="{0CDD57DE-7C60-4DD9-BF67-AC8A19FC5B84}" destId="{B30801F5-60D5-4CD3-AC39-2BBFA948ADC3}" srcOrd="0" destOrd="0" presId="urn:microsoft.com/office/officeart/2008/layout/LinedList"/>
    <dgm:cxn modelId="{2DCCE655-67D1-4CBA-AEF6-7744C3DA45DB}" type="presOf" srcId="{803531E5-2B58-46D0-A30B-348C1721E4B1}" destId="{695D7B68-A16A-4FA0-829B-C29B5BD45645}" srcOrd="0" destOrd="0" presId="urn:microsoft.com/office/officeart/2008/layout/LinedList"/>
    <dgm:cxn modelId="{2F14488D-8703-491F-810F-47BBAF44D335}" srcId="{1D0A70C4-3CEC-4345-B4F5-F108953026D5}" destId="{B5BBA0D1-DF2B-4122-8DB5-B796C6F1C307}" srcOrd="1" destOrd="0" parTransId="{9BA8547D-5A62-46EF-84A0-30BD88CD4163}" sibTransId="{502A8253-BAA9-4BF1-B436-8917A28A62CA}"/>
    <dgm:cxn modelId="{E36B8EDB-1D04-430C-A7BA-D6E1FB0AADA1}" type="presOf" srcId="{1D0A70C4-3CEC-4345-B4F5-F108953026D5}" destId="{83F8D6AA-572A-4191-9F7B-94FAB1750652}" srcOrd="0" destOrd="0" presId="urn:microsoft.com/office/officeart/2008/layout/LinedList"/>
    <dgm:cxn modelId="{86767795-9735-4345-AD85-9C5B6BC51408}" type="presParOf" srcId="{83F8D6AA-572A-4191-9F7B-94FAB1750652}" destId="{294B42E0-6054-4948-B033-511428B72EB1}" srcOrd="0" destOrd="0" presId="urn:microsoft.com/office/officeart/2008/layout/LinedList"/>
    <dgm:cxn modelId="{00FD8756-9A5A-427F-946C-24F07996F88C}" type="presParOf" srcId="{83F8D6AA-572A-4191-9F7B-94FAB1750652}" destId="{0FBD5F0E-C385-46C6-848A-8A973ACB6324}" srcOrd="1" destOrd="0" presId="urn:microsoft.com/office/officeart/2008/layout/LinedList"/>
    <dgm:cxn modelId="{DABA5684-1F07-4F98-9D85-E1746EB90313}" type="presParOf" srcId="{0FBD5F0E-C385-46C6-848A-8A973ACB6324}" destId="{B30801F5-60D5-4CD3-AC39-2BBFA948ADC3}" srcOrd="0" destOrd="0" presId="urn:microsoft.com/office/officeart/2008/layout/LinedList"/>
    <dgm:cxn modelId="{6FC91B17-B288-4CDD-A681-D764ECFE29E1}" type="presParOf" srcId="{0FBD5F0E-C385-46C6-848A-8A973ACB6324}" destId="{EF738C01-9379-45B8-85BD-190460B3ABE3}" srcOrd="1" destOrd="0" presId="urn:microsoft.com/office/officeart/2008/layout/LinedList"/>
    <dgm:cxn modelId="{08B7BD41-2AE8-45DB-98DB-6401A4497F51}" type="presParOf" srcId="{83F8D6AA-572A-4191-9F7B-94FAB1750652}" destId="{8C50C728-613E-4F21-8E5E-9EFEB268AF2E}" srcOrd="2" destOrd="0" presId="urn:microsoft.com/office/officeart/2008/layout/LinedList"/>
    <dgm:cxn modelId="{F235EB5F-362C-4573-B833-A7C73541C1F9}" type="presParOf" srcId="{83F8D6AA-572A-4191-9F7B-94FAB1750652}" destId="{AC36A0F3-66D4-4171-86F4-4F692EE0EB0A}" srcOrd="3" destOrd="0" presId="urn:microsoft.com/office/officeart/2008/layout/LinedList"/>
    <dgm:cxn modelId="{CC054F81-35B5-4115-B3E4-AD771A0FDFB4}" type="presParOf" srcId="{AC36A0F3-66D4-4171-86F4-4F692EE0EB0A}" destId="{11659D3D-5480-4288-B3F5-0C3698B53E03}" srcOrd="0" destOrd="0" presId="urn:microsoft.com/office/officeart/2008/layout/LinedList"/>
    <dgm:cxn modelId="{DC26A61A-255B-4B2D-B21A-15A054E18659}" type="presParOf" srcId="{AC36A0F3-66D4-4171-86F4-4F692EE0EB0A}" destId="{8E19F3A4-37EC-4305-8340-613B8263B18D}" srcOrd="1" destOrd="0" presId="urn:microsoft.com/office/officeart/2008/layout/LinedList"/>
    <dgm:cxn modelId="{C59657AF-281B-4987-B22F-56E2750FE287}" type="presParOf" srcId="{83F8D6AA-572A-4191-9F7B-94FAB1750652}" destId="{2157B527-1906-4CF1-9828-76F49EB755A5}" srcOrd="4" destOrd="0" presId="urn:microsoft.com/office/officeart/2008/layout/LinedList"/>
    <dgm:cxn modelId="{BFBE34D3-6150-491A-AA58-C9C6988375CA}" type="presParOf" srcId="{83F8D6AA-572A-4191-9F7B-94FAB1750652}" destId="{17855F08-1A8E-4749-9086-0DFF352641F3}" srcOrd="5" destOrd="0" presId="urn:microsoft.com/office/officeart/2008/layout/LinedList"/>
    <dgm:cxn modelId="{535582EB-04D1-4D4B-8BBC-9A586400C13E}" type="presParOf" srcId="{17855F08-1A8E-4749-9086-0DFF352641F3}" destId="{695D7B68-A16A-4FA0-829B-C29B5BD45645}" srcOrd="0" destOrd="0" presId="urn:microsoft.com/office/officeart/2008/layout/LinedList"/>
    <dgm:cxn modelId="{5DF56E15-1934-4407-B2E9-400004DD46EC}" type="presParOf" srcId="{17855F08-1A8E-4749-9086-0DFF352641F3}" destId="{F52FA58E-789D-44BA-94E7-551BD88A261C}" srcOrd="1" destOrd="0" presId="urn:microsoft.com/office/officeart/2008/layout/LinedList"/>
    <dgm:cxn modelId="{616618E7-20CC-4CE9-A3D6-222515E80C97}" type="presParOf" srcId="{83F8D6AA-572A-4191-9F7B-94FAB1750652}" destId="{A17AA9FB-4E28-45C7-AFF1-8D586061996E}" srcOrd="6" destOrd="0" presId="urn:microsoft.com/office/officeart/2008/layout/LinedList"/>
    <dgm:cxn modelId="{608B38C2-6E66-45AA-A613-F1DDD34A62E7}" type="presParOf" srcId="{83F8D6AA-572A-4191-9F7B-94FAB1750652}" destId="{813FC574-0981-4EEC-AB0F-D2556D270688}" srcOrd="7" destOrd="0" presId="urn:microsoft.com/office/officeart/2008/layout/LinedList"/>
    <dgm:cxn modelId="{9E1990D1-353F-4487-86DF-97A439293D68}" type="presParOf" srcId="{813FC574-0981-4EEC-AB0F-D2556D270688}" destId="{A0FE34B1-13A1-4CC5-8578-FADC48483E9B}" srcOrd="0" destOrd="0" presId="urn:microsoft.com/office/officeart/2008/layout/LinedList"/>
    <dgm:cxn modelId="{74C1EB92-59BE-4ADF-A52F-FEAF03DE841A}" type="presParOf" srcId="{813FC574-0981-4EEC-AB0F-D2556D270688}" destId="{34524561-B43A-4F98-BB56-91D5DD0256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0A70C4-3CEC-4345-B4F5-F108953026D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CDD57DE-7C60-4DD9-BF67-AC8A19FC5B84}">
      <dgm:prSet/>
      <dgm:spPr/>
      <dgm:t>
        <a:bodyPr/>
        <a:lstStyle/>
        <a:p>
          <a:pPr rtl="0"/>
          <a:r>
            <a:rPr lang="en-CA" dirty="0">
              <a:latin typeface="Calibri Light" panose="020F0302020204030204"/>
            </a:rPr>
            <a:t>Include a pronunciation guide.</a:t>
          </a:r>
          <a:endParaRPr lang="en-US" dirty="0"/>
        </a:p>
      </dgm:t>
    </dgm:pt>
    <dgm:pt modelId="{2A2E9CC1-1BD6-4627-8066-5DA373760212}" type="parTrans" cxnId="{F059AB36-6923-4F2C-8FE6-F8C6311B8CAE}">
      <dgm:prSet/>
      <dgm:spPr/>
      <dgm:t>
        <a:bodyPr/>
        <a:lstStyle/>
        <a:p>
          <a:endParaRPr lang="en-US"/>
        </a:p>
      </dgm:t>
    </dgm:pt>
    <dgm:pt modelId="{8113FAF2-E160-4443-BBE9-A849C0AD165E}" type="sibTrans" cxnId="{F059AB36-6923-4F2C-8FE6-F8C6311B8CAE}">
      <dgm:prSet/>
      <dgm:spPr/>
      <dgm:t>
        <a:bodyPr/>
        <a:lstStyle/>
        <a:p>
          <a:endParaRPr lang="en-US"/>
        </a:p>
      </dgm:t>
    </dgm:pt>
    <dgm:pt modelId="{B5BBA0D1-DF2B-4122-8DB5-B796C6F1C307}">
      <dgm:prSet/>
      <dgm:spPr/>
      <dgm:t>
        <a:bodyPr/>
        <a:lstStyle/>
        <a:p>
          <a:pPr rtl="0"/>
          <a:r>
            <a:rPr lang="en-CA" dirty="0">
              <a:latin typeface="Calibri Light" panose="020F0302020204030204"/>
            </a:rPr>
            <a:t>Current land use.</a:t>
          </a:r>
          <a:endParaRPr lang="en-CA" dirty="0"/>
        </a:p>
      </dgm:t>
    </dgm:pt>
    <dgm:pt modelId="{9BA8547D-5A62-46EF-84A0-30BD88CD4163}" type="parTrans" cxnId="{2F14488D-8703-491F-810F-47BBAF44D335}">
      <dgm:prSet/>
      <dgm:spPr/>
      <dgm:t>
        <a:bodyPr/>
        <a:lstStyle/>
        <a:p>
          <a:endParaRPr lang="en-US"/>
        </a:p>
      </dgm:t>
    </dgm:pt>
    <dgm:pt modelId="{502A8253-BAA9-4BF1-B436-8917A28A62CA}" type="sibTrans" cxnId="{2F14488D-8703-491F-810F-47BBAF44D335}">
      <dgm:prSet/>
      <dgm:spPr/>
      <dgm:t>
        <a:bodyPr/>
        <a:lstStyle/>
        <a:p>
          <a:endParaRPr lang="en-US"/>
        </a:p>
      </dgm:t>
    </dgm:pt>
    <dgm:pt modelId="{E9DC5A80-4F9A-4837-A830-FC4FD4806D87}">
      <dgm:prSet/>
      <dgm:spPr/>
      <dgm:t>
        <a:bodyPr/>
        <a:lstStyle/>
        <a:p>
          <a:pPr rtl="0"/>
          <a:r>
            <a:rPr lang="en-CA" dirty="0">
              <a:latin typeface="Calibri Light" panose="020F0302020204030204"/>
            </a:rPr>
            <a:t>Practice, Review, and Revise.</a:t>
          </a:r>
          <a:endParaRPr lang="en-CA" dirty="0"/>
        </a:p>
      </dgm:t>
    </dgm:pt>
    <dgm:pt modelId="{A7D97C11-E9B4-4884-99E5-0B5030AA690F}" type="parTrans" cxnId="{E87DA60E-90EC-4869-B5D9-6C8A86116C00}">
      <dgm:prSet/>
      <dgm:spPr/>
      <dgm:t>
        <a:bodyPr/>
        <a:lstStyle/>
        <a:p>
          <a:endParaRPr lang="en-US"/>
        </a:p>
      </dgm:t>
    </dgm:pt>
    <dgm:pt modelId="{9C1F1F7C-0295-43FD-9973-0B4D3E7D6E84}" type="sibTrans" cxnId="{E87DA60E-90EC-4869-B5D9-6C8A86116C00}">
      <dgm:prSet/>
      <dgm:spPr/>
      <dgm:t>
        <a:bodyPr/>
        <a:lstStyle/>
        <a:p>
          <a:endParaRPr lang="en-US"/>
        </a:p>
      </dgm:t>
    </dgm:pt>
    <dgm:pt modelId="{803531E5-2B58-46D0-A30B-348C1721E4B1}">
      <dgm:prSet phldr="0"/>
      <dgm:spPr/>
      <dgm:t>
        <a:bodyPr/>
        <a:lstStyle/>
        <a:p>
          <a:pPr rtl="0"/>
          <a:r>
            <a:rPr lang="en-CA" dirty="0">
              <a:latin typeface="Calibri Light" panose="020F0302020204030204"/>
            </a:rPr>
            <a:t>Plans for reconciliation.</a:t>
          </a:r>
        </a:p>
      </dgm:t>
    </dgm:pt>
    <dgm:pt modelId="{A6C12B70-64EB-408C-8A90-AC0DD5151C84}" type="parTrans" cxnId="{48210562-EACE-4C9D-936F-DCB5CCD1B906}">
      <dgm:prSet/>
      <dgm:spPr/>
      <dgm:t>
        <a:bodyPr/>
        <a:lstStyle/>
        <a:p>
          <a:endParaRPr lang="en-US"/>
        </a:p>
      </dgm:t>
    </dgm:pt>
    <dgm:pt modelId="{F76EEAD2-9A55-49DF-BEFC-2CBD30A2BD81}" type="sibTrans" cxnId="{48210562-EACE-4C9D-936F-DCB5CCD1B906}">
      <dgm:prSet/>
      <dgm:spPr/>
      <dgm:t>
        <a:bodyPr/>
        <a:lstStyle/>
        <a:p>
          <a:endParaRPr lang="en-US"/>
        </a:p>
      </dgm:t>
    </dgm:pt>
    <dgm:pt modelId="{83F8D6AA-572A-4191-9F7B-94FAB1750652}" type="pres">
      <dgm:prSet presAssocID="{1D0A70C4-3CEC-4345-B4F5-F108953026D5}" presName="vert0" presStyleCnt="0">
        <dgm:presLayoutVars>
          <dgm:dir/>
          <dgm:animOne val="branch"/>
          <dgm:animLvl val="lvl"/>
        </dgm:presLayoutVars>
      </dgm:prSet>
      <dgm:spPr/>
    </dgm:pt>
    <dgm:pt modelId="{294B42E0-6054-4948-B033-511428B72EB1}" type="pres">
      <dgm:prSet presAssocID="{0CDD57DE-7C60-4DD9-BF67-AC8A19FC5B84}" presName="thickLine" presStyleLbl="alignNode1" presStyleIdx="0" presStyleCnt="4"/>
      <dgm:spPr/>
    </dgm:pt>
    <dgm:pt modelId="{0FBD5F0E-C385-46C6-848A-8A973ACB6324}" type="pres">
      <dgm:prSet presAssocID="{0CDD57DE-7C60-4DD9-BF67-AC8A19FC5B84}" presName="horz1" presStyleCnt="0"/>
      <dgm:spPr/>
    </dgm:pt>
    <dgm:pt modelId="{B30801F5-60D5-4CD3-AC39-2BBFA948ADC3}" type="pres">
      <dgm:prSet presAssocID="{0CDD57DE-7C60-4DD9-BF67-AC8A19FC5B84}" presName="tx1" presStyleLbl="revTx" presStyleIdx="0" presStyleCnt="4"/>
      <dgm:spPr/>
    </dgm:pt>
    <dgm:pt modelId="{EF738C01-9379-45B8-85BD-190460B3ABE3}" type="pres">
      <dgm:prSet presAssocID="{0CDD57DE-7C60-4DD9-BF67-AC8A19FC5B84}" presName="vert1" presStyleCnt="0"/>
      <dgm:spPr/>
    </dgm:pt>
    <dgm:pt modelId="{8C50C728-613E-4F21-8E5E-9EFEB268AF2E}" type="pres">
      <dgm:prSet presAssocID="{B5BBA0D1-DF2B-4122-8DB5-B796C6F1C307}" presName="thickLine" presStyleLbl="alignNode1" presStyleIdx="1" presStyleCnt="4"/>
      <dgm:spPr/>
    </dgm:pt>
    <dgm:pt modelId="{AC36A0F3-66D4-4171-86F4-4F692EE0EB0A}" type="pres">
      <dgm:prSet presAssocID="{B5BBA0D1-DF2B-4122-8DB5-B796C6F1C307}" presName="horz1" presStyleCnt="0"/>
      <dgm:spPr/>
    </dgm:pt>
    <dgm:pt modelId="{11659D3D-5480-4288-B3F5-0C3698B53E03}" type="pres">
      <dgm:prSet presAssocID="{B5BBA0D1-DF2B-4122-8DB5-B796C6F1C307}" presName="tx1" presStyleLbl="revTx" presStyleIdx="1" presStyleCnt="4"/>
      <dgm:spPr/>
    </dgm:pt>
    <dgm:pt modelId="{8E19F3A4-37EC-4305-8340-613B8263B18D}" type="pres">
      <dgm:prSet presAssocID="{B5BBA0D1-DF2B-4122-8DB5-B796C6F1C307}" presName="vert1" presStyleCnt="0"/>
      <dgm:spPr/>
    </dgm:pt>
    <dgm:pt modelId="{2157B527-1906-4CF1-9828-76F49EB755A5}" type="pres">
      <dgm:prSet presAssocID="{803531E5-2B58-46D0-A30B-348C1721E4B1}" presName="thickLine" presStyleLbl="alignNode1" presStyleIdx="2" presStyleCnt="4"/>
      <dgm:spPr/>
    </dgm:pt>
    <dgm:pt modelId="{17855F08-1A8E-4749-9086-0DFF352641F3}" type="pres">
      <dgm:prSet presAssocID="{803531E5-2B58-46D0-A30B-348C1721E4B1}" presName="horz1" presStyleCnt="0"/>
      <dgm:spPr/>
    </dgm:pt>
    <dgm:pt modelId="{695D7B68-A16A-4FA0-829B-C29B5BD45645}" type="pres">
      <dgm:prSet presAssocID="{803531E5-2B58-46D0-A30B-348C1721E4B1}" presName="tx1" presStyleLbl="revTx" presStyleIdx="2" presStyleCnt="4"/>
      <dgm:spPr/>
    </dgm:pt>
    <dgm:pt modelId="{F52FA58E-789D-44BA-94E7-551BD88A261C}" type="pres">
      <dgm:prSet presAssocID="{803531E5-2B58-46D0-A30B-348C1721E4B1}" presName="vert1" presStyleCnt="0"/>
      <dgm:spPr/>
    </dgm:pt>
    <dgm:pt modelId="{A17AA9FB-4E28-45C7-AFF1-8D586061996E}" type="pres">
      <dgm:prSet presAssocID="{E9DC5A80-4F9A-4837-A830-FC4FD4806D87}" presName="thickLine" presStyleLbl="alignNode1" presStyleIdx="3" presStyleCnt="4"/>
      <dgm:spPr/>
    </dgm:pt>
    <dgm:pt modelId="{813FC574-0981-4EEC-AB0F-D2556D270688}" type="pres">
      <dgm:prSet presAssocID="{E9DC5A80-4F9A-4837-A830-FC4FD4806D87}" presName="horz1" presStyleCnt="0"/>
      <dgm:spPr/>
    </dgm:pt>
    <dgm:pt modelId="{A0FE34B1-13A1-4CC5-8578-FADC48483E9B}" type="pres">
      <dgm:prSet presAssocID="{E9DC5A80-4F9A-4837-A830-FC4FD4806D87}" presName="tx1" presStyleLbl="revTx" presStyleIdx="3" presStyleCnt="4"/>
      <dgm:spPr/>
    </dgm:pt>
    <dgm:pt modelId="{34524561-B43A-4F98-BB56-91D5DD025673}" type="pres">
      <dgm:prSet presAssocID="{E9DC5A80-4F9A-4837-A830-FC4FD4806D87}" presName="vert1" presStyleCnt="0"/>
      <dgm:spPr/>
    </dgm:pt>
  </dgm:ptLst>
  <dgm:cxnLst>
    <dgm:cxn modelId="{E87DA60E-90EC-4869-B5D9-6C8A86116C00}" srcId="{1D0A70C4-3CEC-4345-B4F5-F108953026D5}" destId="{E9DC5A80-4F9A-4837-A830-FC4FD4806D87}" srcOrd="3" destOrd="0" parTransId="{A7D97C11-E9B4-4884-99E5-0B5030AA690F}" sibTransId="{9C1F1F7C-0295-43FD-9973-0B4D3E7D6E84}"/>
    <dgm:cxn modelId="{F059AB36-6923-4F2C-8FE6-F8C6311B8CAE}" srcId="{1D0A70C4-3CEC-4345-B4F5-F108953026D5}" destId="{0CDD57DE-7C60-4DD9-BF67-AC8A19FC5B84}" srcOrd="0" destOrd="0" parTransId="{2A2E9CC1-1BD6-4627-8066-5DA373760212}" sibTransId="{8113FAF2-E160-4443-BBE9-A849C0AD165E}"/>
    <dgm:cxn modelId="{79502E3D-C3CC-4BAD-B779-81AF79175FB6}" type="presOf" srcId="{0CDD57DE-7C60-4DD9-BF67-AC8A19FC5B84}" destId="{B30801F5-60D5-4CD3-AC39-2BBFA948ADC3}" srcOrd="0" destOrd="0" presId="urn:microsoft.com/office/officeart/2008/layout/LinedList"/>
    <dgm:cxn modelId="{48210562-EACE-4C9D-936F-DCB5CCD1B906}" srcId="{1D0A70C4-3CEC-4345-B4F5-F108953026D5}" destId="{803531E5-2B58-46D0-A30B-348C1721E4B1}" srcOrd="2" destOrd="0" parTransId="{A6C12B70-64EB-408C-8A90-AC0DD5151C84}" sibTransId="{F76EEAD2-9A55-49DF-BEFC-2CBD30A2BD81}"/>
    <dgm:cxn modelId="{66B24547-80C1-45A7-8713-09FA024804FF}" type="presOf" srcId="{803531E5-2B58-46D0-A30B-348C1721E4B1}" destId="{695D7B68-A16A-4FA0-829B-C29B5BD45645}" srcOrd="0" destOrd="0" presId="urn:microsoft.com/office/officeart/2008/layout/LinedList"/>
    <dgm:cxn modelId="{9CE47E72-392A-4097-B6A5-6B1DFB3982F8}" type="presOf" srcId="{E9DC5A80-4F9A-4837-A830-FC4FD4806D87}" destId="{A0FE34B1-13A1-4CC5-8578-FADC48483E9B}" srcOrd="0" destOrd="0" presId="urn:microsoft.com/office/officeart/2008/layout/LinedList"/>
    <dgm:cxn modelId="{2F14488D-8703-491F-810F-47BBAF44D335}" srcId="{1D0A70C4-3CEC-4345-B4F5-F108953026D5}" destId="{B5BBA0D1-DF2B-4122-8DB5-B796C6F1C307}" srcOrd="1" destOrd="0" parTransId="{9BA8547D-5A62-46EF-84A0-30BD88CD4163}" sibTransId="{502A8253-BAA9-4BF1-B436-8917A28A62CA}"/>
    <dgm:cxn modelId="{E36B8EDB-1D04-430C-A7BA-D6E1FB0AADA1}" type="presOf" srcId="{1D0A70C4-3CEC-4345-B4F5-F108953026D5}" destId="{83F8D6AA-572A-4191-9F7B-94FAB1750652}" srcOrd="0" destOrd="0" presId="urn:microsoft.com/office/officeart/2008/layout/LinedList"/>
    <dgm:cxn modelId="{A60A85E7-627E-43CD-923F-03B7ADB7F128}" type="presOf" srcId="{B5BBA0D1-DF2B-4122-8DB5-B796C6F1C307}" destId="{11659D3D-5480-4288-B3F5-0C3698B53E03}" srcOrd="0" destOrd="0" presId="urn:microsoft.com/office/officeart/2008/layout/LinedList"/>
    <dgm:cxn modelId="{86767795-9735-4345-AD85-9C5B6BC51408}" type="presParOf" srcId="{83F8D6AA-572A-4191-9F7B-94FAB1750652}" destId="{294B42E0-6054-4948-B033-511428B72EB1}" srcOrd="0" destOrd="0" presId="urn:microsoft.com/office/officeart/2008/layout/LinedList"/>
    <dgm:cxn modelId="{00FD8756-9A5A-427F-946C-24F07996F88C}" type="presParOf" srcId="{83F8D6AA-572A-4191-9F7B-94FAB1750652}" destId="{0FBD5F0E-C385-46C6-848A-8A973ACB6324}" srcOrd="1" destOrd="0" presId="urn:microsoft.com/office/officeart/2008/layout/LinedList"/>
    <dgm:cxn modelId="{A55111AE-8AFE-4CA4-AD7F-0081E23556AE}" type="presParOf" srcId="{0FBD5F0E-C385-46C6-848A-8A973ACB6324}" destId="{B30801F5-60D5-4CD3-AC39-2BBFA948ADC3}" srcOrd="0" destOrd="0" presId="urn:microsoft.com/office/officeart/2008/layout/LinedList"/>
    <dgm:cxn modelId="{431EF359-86AE-4361-B1E8-AE03A8B7CAC7}" type="presParOf" srcId="{0FBD5F0E-C385-46C6-848A-8A973ACB6324}" destId="{EF738C01-9379-45B8-85BD-190460B3ABE3}" srcOrd="1" destOrd="0" presId="urn:microsoft.com/office/officeart/2008/layout/LinedList"/>
    <dgm:cxn modelId="{08B7BD41-2AE8-45DB-98DB-6401A4497F51}" type="presParOf" srcId="{83F8D6AA-572A-4191-9F7B-94FAB1750652}" destId="{8C50C728-613E-4F21-8E5E-9EFEB268AF2E}" srcOrd="2" destOrd="0" presId="urn:microsoft.com/office/officeart/2008/layout/LinedList"/>
    <dgm:cxn modelId="{F235EB5F-362C-4573-B833-A7C73541C1F9}" type="presParOf" srcId="{83F8D6AA-572A-4191-9F7B-94FAB1750652}" destId="{AC36A0F3-66D4-4171-86F4-4F692EE0EB0A}" srcOrd="3" destOrd="0" presId="urn:microsoft.com/office/officeart/2008/layout/LinedList"/>
    <dgm:cxn modelId="{DFEED710-0C5E-4BC5-9FDF-EC51DB646DA9}" type="presParOf" srcId="{AC36A0F3-66D4-4171-86F4-4F692EE0EB0A}" destId="{11659D3D-5480-4288-B3F5-0C3698B53E03}" srcOrd="0" destOrd="0" presId="urn:microsoft.com/office/officeart/2008/layout/LinedList"/>
    <dgm:cxn modelId="{740F4F47-8A5D-4C25-B5B6-AE85A63849F1}" type="presParOf" srcId="{AC36A0F3-66D4-4171-86F4-4F692EE0EB0A}" destId="{8E19F3A4-37EC-4305-8340-613B8263B18D}" srcOrd="1" destOrd="0" presId="urn:microsoft.com/office/officeart/2008/layout/LinedList"/>
    <dgm:cxn modelId="{C59657AF-281B-4987-B22F-56E2750FE287}" type="presParOf" srcId="{83F8D6AA-572A-4191-9F7B-94FAB1750652}" destId="{2157B527-1906-4CF1-9828-76F49EB755A5}" srcOrd="4" destOrd="0" presId="urn:microsoft.com/office/officeart/2008/layout/LinedList"/>
    <dgm:cxn modelId="{BFBE34D3-6150-491A-AA58-C9C6988375CA}" type="presParOf" srcId="{83F8D6AA-572A-4191-9F7B-94FAB1750652}" destId="{17855F08-1A8E-4749-9086-0DFF352641F3}" srcOrd="5" destOrd="0" presId="urn:microsoft.com/office/officeart/2008/layout/LinedList"/>
    <dgm:cxn modelId="{E5676196-AA13-49DF-82FF-6E7801F1980A}" type="presParOf" srcId="{17855F08-1A8E-4749-9086-0DFF352641F3}" destId="{695D7B68-A16A-4FA0-829B-C29B5BD45645}" srcOrd="0" destOrd="0" presId="urn:microsoft.com/office/officeart/2008/layout/LinedList"/>
    <dgm:cxn modelId="{EDF405C7-82DE-4CAF-BA64-36C0A287D9DB}" type="presParOf" srcId="{17855F08-1A8E-4749-9086-0DFF352641F3}" destId="{F52FA58E-789D-44BA-94E7-551BD88A261C}" srcOrd="1" destOrd="0" presId="urn:microsoft.com/office/officeart/2008/layout/LinedList"/>
    <dgm:cxn modelId="{616618E7-20CC-4CE9-A3D6-222515E80C97}" type="presParOf" srcId="{83F8D6AA-572A-4191-9F7B-94FAB1750652}" destId="{A17AA9FB-4E28-45C7-AFF1-8D586061996E}" srcOrd="6" destOrd="0" presId="urn:microsoft.com/office/officeart/2008/layout/LinedList"/>
    <dgm:cxn modelId="{608B38C2-6E66-45AA-A613-F1DDD34A62E7}" type="presParOf" srcId="{83F8D6AA-572A-4191-9F7B-94FAB1750652}" destId="{813FC574-0981-4EEC-AB0F-D2556D270688}" srcOrd="7" destOrd="0" presId="urn:microsoft.com/office/officeart/2008/layout/LinedList"/>
    <dgm:cxn modelId="{EAD465BD-322E-4BA1-96E4-01C3F6AC892A}" type="presParOf" srcId="{813FC574-0981-4EEC-AB0F-D2556D270688}" destId="{A0FE34B1-13A1-4CC5-8578-FADC48483E9B}" srcOrd="0" destOrd="0" presId="urn:microsoft.com/office/officeart/2008/layout/LinedList"/>
    <dgm:cxn modelId="{A3502AD8-C011-46D1-B168-87428E13855D}" type="presParOf" srcId="{813FC574-0981-4EEC-AB0F-D2556D270688}" destId="{34524561-B43A-4F98-BB56-91D5DD0256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42E0-6054-4948-B033-511428B72EB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801F5-60D5-4CD3-AC39-2BBFA948ADC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CA" sz="4000" kern="1200" dirty="0"/>
            <a:t>Land use by </a:t>
          </a:r>
          <a:r>
            <a:rPr lang="en-CA" sz="4000" kern="1200" dirty="0">
              <a:latin typeface="Calibri Light" panose="020F0302020204030204"/>
            </a:rPr>
            <a:t>Indigenous peoples</a:t>
          </a:r>
          <a:r>
            <a:rPr lang="en-CA" sz="4000" kern="1200" dirty="0"/>
            <a:t> prior to European contact.</a:t>
          </a:r>
          <a:endParaRPr lang="en-US" sz="4000" kern="1200" dirty="0"/>
        </a:p>
      </dsp:txBody>
      <dsp:txXfrm>
        <a:off x="0" y="2703"/>
        <a:ext cx="6900512" cy="1843578"/>
      </dsp:txXfrm>
    </dsp:sp>
    <dsp:sp modelId="{8C50C728-613E-4F21-8E5E-9EFEB268AF2E}">
      <dsp:nvSpPr>
        <dsp:cNvPr id="0" name=""/>
        <dsp:cNvSpPr/>
      </dsp:nvSpPr>
      <dsp:spPr>
        <a:xfrm>
          <a:off x="0" y="1846281"/>
          <a:ext cx="6900512"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59D3D-5480-4288-B3F5-0C3698B53E0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CA" sz="4000" kern="1200" dirty="0"/>
            <a:t>Land use as it changed with European contact.</a:t>
          </a:r>
          <a:endParaRPr lang="en-US" sz="4000" kern="1200" dirty="0"/>
        </a:p>
      </dsp:txBody>
      <dsp:txXfrm>
        <a:off x="0" y="1846281"/>
        <a:ext cx="6900512" cy="1843578"/>
      </dsp:txXfrm>
    </dsp:sp>
    <dsp:sp modelId="{A17AA9FB-4E28-45C7-AFF1-8D586061996E}">
      <dsp:nvSpPr>
        <dsp:cNvPr id="0" name=""/>
        <dsp:cNvSpPr/>
      </dsp:nvSpPr>
      <dsp:spPr>
        <a:xfrm>
          <a:off x="0" y="3689859"/>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E34B1-13A1-4CC5-8578-FADC48483E9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CA" sz="4000" kern="1200" dirty="0"/>
            <a:t>Treaties that influence us.</a:t>
          </a:r>
          <a:endParaRPr lang="en-US" sz="4000" kern="1200" dirty="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6CB17-9B3A-40CE-AA9A-DDC803C48611}">
      <dsp:nvSpPr>
        <dsp:cNvPr id="0" name=""/>
        <dsp:cNvSpPr/>
      </dsp:nvSpPr>
      <dsp:spPr>
        <a:xfrm>
          <a:off x="0" y="61828"/>
          <a:ext cx="4766732"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CA" sz="2700" kern="1200" dirty="0">
              <a:latin typeface="Calibri Light" panose="020F0302020204030204"/>
            </a:rPr>
            <a:t>School</a:t>
          </a:r>
          <a:r>
            <a:rPr lang="en-CA" sz="2700" kern="1200" dirty="0"/>
            <a:t> </a:t>
          </a:r>
          <a:r>
            <a:rPr lang="en-CA" sz="2700" kern="1200" dirty="0">
              <a:latin typeface="Calibri Light" panose="020F0302020204030204"/>
            </a:rPr>
            <a:t>Board Boundaries </a:t>
          </a:r>
          <a:r>
            <a:rPr lang="en-CA" sz="2700" kern="1200" dirty="0"/>
            <a:t>Include:</a:t>
          </a:r>
          <a:endParaRPr lang="en-US" sz="2700" kern="1200" dirty="0"/>
        </a:p>
      </dsp:txBody>
      <dsp:txXfrm>
        <a:off x="52431" y="114259"/>
        <a:ext cx="4661870" cy="969198"/>
      </dsp:txXfrm>
    </dsp:sp>
    <dsp:sp modelId="{C8BBCBFB-44CE-4721-B128-AB9A9DE73168}">
      <dsp:nvSpPr>
        <dsp:cNvPr id="0" name=""/>
        <dsp:cNvSpPr/>
      </dsp:nvSpPr>
      <dsp:spPr>
        <a:xfrm>
          <a:off x="0" y="1135888"/>
          <a:ext cx="4766732" cy="24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CA" sz="2100" kern="1200" dirty="0"/>
            <a:t>L</a:t>
          </a:r>
          <a:r>
            <a:rPr lang="en-CA" sz="2100" kern="1200" dirty="0">
              <a:solidFill>
                <a:schemeClr val="accent3">
                  <a:lumMod val="50000"/>
                </a:schemeClr>
              </a:solidFill>
            </a:rPr>
            <a:t>ake Ontario, Bay of Quinte- North Channel</a:t>
          </a:r>
          <a:endParaRPr lang="en-US" sz="2100" kern="1200" dirty="0">
            <a:solidFill>
              <a:schemeClr val="accent3">
                <a:lumMod val="50000"/>
              </a:schemeClr>
            </a:solidFill>
          </a:endParaRPr>
        </a:p>
        <a:p>
          <a:pPr marL="228600" lvl="1" indent="-228600" algn="l" defTabSz="933450">
            <a:lnSpc>
              <a:spcPct val="90000"/>
            </a:lnSpc>
            <a:spcBef>
              <a:spcPct val="0"/>
            </a:spcBef>
            <a:spcAft>
              <a:spcPct val="20000"/>
            </a:spcAft>
            <a:buChar char="•"/>
          </a:pPr>
          <a:r>
            <a:rPr lang="en-CA" sz="2100" kern="1200" dirty="0">
              <a:solidFill>
                <a:schemeClr val="accent3">
                  <a:lumMod val="50000"/>
                </a:schemeClr>
              </a:solidFill>
            </a:rPr>
            <a:t>Amherst Island</a:t>
          </a:r>
          <a:endParaRPr lang="en-US" sz="2100" kern="1200" dirty="0">
            <a:solidFill>
              <a:schemeClr val="accent3">
                <a:lumMod val="50000"/>
              </a:schemeClr>
            </a:solidFill>
          </a:endParaRPr>
        </a:p>
        <a:p>
          <a:pPr marL="228600" lvl="1" indent="-228600" algn="l" defTabSz="933450">
            <a:lnSpc>
              <a:spcPct val="90000"/>
            </a:lnSpc>
            <a:spcBef>
              <a:spcPct val="0"/>
            </a:spcBef>
            <a:spcAft>
              <a:spcPct val="20000"/>
            </a:spcAft>
            <a:buChar char="•"/>
          </a:pPr>
          <a:r>
            <a:rPr lang="en-CA" sz="2100" kern="1200" dirty="0">
              <a:solidFill>
                <a:schemeClr val="accent3">
                  <a:lumMod val="50000"/>
                </a:schemeClr>
              </a:solidFill>
            </a:rPr>
            <a:t>County Road 24/ Coronation Boulevard</a:t>
          </a:r>
          <a:endParaRPr lang="en-US" sz="2100" kern="1200" dirty="0">
            <a:solidFill>
              <a:schemeClr val="accent3">
                <a:lumMod val="50000"/>
              </a:schemeClr>
            </a:solidFill>
          </a:endParaRPr>
        </a:p>
        <a:p>
          <a:pPr marL="228600" lvl="1" indent="-228600" algn="l" defTabSz="933450">
            <a:lnSpc>
              <a:spcPct val="90000"/>
            </a:lnSpc>
            <a:spcBef>
              <a:spcPct val="0"/>
            </a:spcBef>
            <a:spcAft>
              <a:spcPct val="20000"/>
            </a:spcAft>
            <a:buChar char="•"/>
          </a:pPr>
          <a:r>
            <a:rPr lang="en-CA" sz="2100" kern="1200" dirty="0">
              <a:solidFill>
                <a:schemeClr val="accent3">
                  <a:lumMod val="50000"/>
                </a:schemeClr>
              </a:solidFill>
            </a:rPr>
            <a:t>Wilson Road</a:t>
          </a:r>
          <a:endParaRPr lang="en-US" sz="2100" kern="1200" dirty="0">
            <a:solidFill>
              <a:schemeClr val="accent3">
                <a:lumMod val="50000"/>
              </a:schemeClr>
            </a:solidFill>
          </a:endParaRPr>
        </a:p>
        <a:p>
          <a:pPr marL="228600" lvl="1" indent="-228600" algn="l" defTabSz="933450" rtl="0">
            <a:lnSpc>
              <a:spcPct val="90000"/>
            </a:lnSpc>
            <a:spcBef>
              <a:spcPct val="0"/>
            </a:spcBef>
            <a:spcAft>
              <a:spcPct val="20000"/>
            </a:spcAft>
            <a:buChar char="•"/>
          </a:pPr>
          <a:r>
            <a:rPr lang="en-CA" sz="2100" kern="1200" dirty="0">
              <a:solidFill>
                <a:schemeClr val="accent3">
                  <a:lumMod val="50000"/>
                </a:schemeClr>
              </a:solidFill>
            </a:rPr>
            <a:t>Sherey Road</a:t>
          </a:r>
          <a:r>
            <a:rPr lang="en-CA" sz="2100" kern="1200" dirty="0">
              <a:solidFill>
                <a:schemeClr val="accent3">
                  <a:lumMod val="50000"/>
                </a:schemeClr>
              </a:solidFill>
              <a:latin typeface="Calibri Light" panose="020F0302020204030204"/>
            </a:rPr>
            <a:t> </a:t>
          </a:r>
          <a:endParaRPr lang="en-US" sz="2100" kern="1200" dirty="0">
            <a:solidFill>
              <a:schemeClr val="accent3">
                <a:lumMod val="50000"/>
              </a:schemeClr>
            </a:solidFill>
          </a:endParaRPr>
        </a:p>
      </dsp:txBody>
      <dsp:txXfrm>
        <a:off x="0" y="1135888"/>
        <a:ext cx="4766732" cy="2403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4C87A-D9C0-4B3C-B1AE-6E0C3CAC5A92}">
      <dsp:nvSpPr>
        <dsp:cNvPr id="0" name=""/>
        <dsp:cNvSpPr/>
      </dsp:nvSpPr>
      <dsp:spPr>
        <a:xfrm>
          <a:off x="0" y="449662"/>
          <a:ext cx="6588691" cy="15890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CA" sz="4000" kern="1200" dirty="0">
              <a:latin typeface="Calibri Light" panose="020F0302020204030204"/>
            </a:rPr>
            <a:t>What is the same?</a:t>
          </a:r>
          <a:endParaRPr lang="en-CA" sz="4000" kern="1200" dirty="0"/>
        </a:p>
      </dsp:txBody>
      <dsp:txXfrm>
        <a:off x="77569" y="527231"/>
        <a:ext cx="6433553" cy="1433868"/>
      </dsp:txXfrm>
    </dsp:sp>
    <dsp:sp modelId="{EF855FDA-2A55-466C-8523-1FEBAB882D75}">
      <dsp:nvSpPr>
        <dsp:cNvPr id="0" name=""/>
        <dsp:cNvSpPr/>
      </dsp:nvSpPr>
      <dsp:spPr>
        <a:xfrm>
          <a:off x="0" y="2153868"/>
          <a:ext cx="6588691" cy="1589006"/>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CA" sz="4000" kern="1200" dirty="0"/>
            <a:t>What </a:t>
          </a:r>
          <a:r>
            <a:rPr lang="en-CA" sz="4000" kern="1200" dirty="0">
              <a:latin typeface="Calibri Light" panose="020F0302020204030204"/>
            </a:rPr>
            <a:t>is different</a:t>
          </a:r>
          <a:r>
            <a:rPr lang="en-CA" sz="4000" kern="1200" dirty="0"/>
            <a:t>?</a:t>
          </a:r>
          <a:endParaRPr lang="en-US" sz="4000" kern="1200" dirty="0"/>
        </a:p>
      </dsp:txBody>
      <dsp:txXfrm>
        <a:off x="77569" y="2231437"/>
        <a:ext cx="6433553" cy="1433868"/>
      </dsp:txXfrm>
    </dsp:sp>
    <dsp:sp modelId="{D96598B0-58E9-44DC-A21A-477D117E4252}">
      <dsp:nvSpPr>
        <dsp:cNvPr id="0" name=""/>
        <dsp:cNvSpPr/>
      </dsp:nvSpPr>
      <dsp:spPr>
        <a:xfrm>
          <a:off x="0" y="3858074"/>
          <a:ext cx="6588691" cy="1589006"/>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CA" sz="4000" kern="1200" dirty="0">
              <a:latin typeface="Calibri Light" panose="020F0302020204030204"/>
            </a:rPr>
            <a:t>What language tense is being used past, present, future?</a:t>
          </a:r>
          <a:endParaRPr lang="en-CA" sz="4000" kern="1200" dirty="0"/>
        </a:p>
      </dsp:txBody>
      <dsp:txXfrm>
        <a:off x="77569" y="3935643"/>
        <a:ext cx="6433553" cy="1433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4C87A-D9C0-4B3C-B1AE-6E0C3CAC5A92}">
      <dsp:nvSpPr>
        <dsp:cNvPr id="0" name=""/>
        <dsp:cNvSpPr/>
      </dsp:nvSpPr>
      <dsp:spPr>
        <a:xfrm>
          <a:off x="0" y="821671"/>
          <a:ext cx="6588691" cy="1352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a:t>What words do we want to see in our Land Acknowledgement?</a:t>
          </a:r>
          <a:endParaRPr lang="en-US" sz="3400" kern="1200"/>
        </a:p>
      </dsp:txBody>
      <dsp:txXfrm>
        <a:off x="66025" y="887696"/>
        <a:ext cx="6456641" cy="1220470"/>
      </dsp:txXfrm>
    </dsp:sp>
    <dsp:sp modelId="{EF855FDA-2A55-466C-8523-1FEBAB882D75}">
      <dsp:nvSpPr>
        <dsp:cNvPr id="0" name=""/>
        <dsp:cNvSpPr/>
      </dsp:nvSpPr>
      <dsp:spPr>
        <a:xfrm>
          <a:off x="0" y="2272111"/>
          <a:ext cx="6588691" cy="1352520"/>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a:t>What words do we not want to see in our Land Acknowledgement?</a:t>
          </a:r>
          <a:endParaRPr lang="en-US" sz="3400" kern="1200"/>
        </a:p>
      </dsp:txBody>
      <dsp:txXfrm>
        <a:off x="66025" y="2338136"/>
        <a:ext cx="6456641" cy="1220470"/>
      </dsp:txXfrm>
    </dsp:sp>
    <dsp:sp modelId="{D96598B0-58E9-44DC-A21A-477D117E4252}">
      <dsp:nvSpPr>
        <dsp:cNvPr id="0" name=""/>
        <dsp:cNvSpPr/>
      </dsp:nvSpPr>
      <dsp:spPr>
        <a:xfrm>
          <a:off x="0" y="3722551"/>
          <a:ext cx="6588691" cy="135252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kern="1200"/>
            <a:t>Pronunciation of Indigenous Titles</a:t>
          </a:r>
          <a:endParaRPr lang="en-US" sz="3400" kern="1200"/>
        </a:p>
      </dsp:txBody>
      <dsp:txXfrm>
        <a:off x="66025" y="3788576"/>
        <a:ext cx="6456641" cy="1220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42E0-6054-4948-B033-511428B72EB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801F5-60D5-4CD3-AC39-2BBFA948ADC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rtl="0">
            <a:lnSpc>
              <a:spcPct val="90000"/>
            </a:lnSpc>
            <a:spcBef>
              <a:spcPct val="0"/>
            </a:spcBef>
            <a:spcAft>
              <a:spcPct val="35000"/>
            </a:spcAft>
            <a:buNone/>
          </a:pPr>
          <a:r>
            <a:rPr lang="en-CA" sz="4400" kern="1200" dirty="0">
              <a:latin typeface="Calibri Light" panose="020F0302020204030204"/>
            </a:rPr>
            <a:t>Include one short-term goal</a:t>
          </a:r>
          <a:r>
            <a:rPr lang="en-CA" sz="4400" kern="1200" dirty="0"/>
            <a:t>.</a:t>
          </a:r>
          <a:endParaRPr lang="en-US" sz="4400" kern="1200" dirty="0"/>
        </a:p>
      </dsp:txBody>
      <dsp:txXfrm>
        <a:off x="0" y="2703"/>
        <a:ext cx="6900512" cy="1843578"/>
      </dsp:txXfrm>
    </dsp:sp>
    <dsp:sp modelId="{8C50C728-613E-4F21-8E5E-9EFEB268AF2E}">
      <dsp:nvSpPr>
        <dsp:cNvPr id="0" name=""/>
        <dsp:cNvSpPr/>
      </dsp:nvSpPr>
      <dsp:spPr>
        <a:xfrm>
          <a:off x="0" y="1846281"/>
          <a:ext cx="6900512"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59D3D-5480-4288-B3F5-0C3698B53E0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rtl="0">
            <a:lnSpc>
              <a:spcPct val="90000"/>
            </a:lnSpc>
            <a:spcBef>
              <a:spcPct val="0"/>
            </a:spcBef>
            <a:spcAft>
              <a:spcPct val="35000"/>
            </a:spcAft>
            <a:buNone/>
          </a:pPr>
          <a:r>
            <a:rPr lang="en-CA" sz="4400" kern="1200" dirty="0">
              <a:latin typeface="Calibri Light" panose="020F0302020204030204"/>
            </a:rPr>
            <a:t>Include one long-term goal</a:t>
          </a:r>
          <a:r>
            <a:rPr lang="en-CA" sz="4400" kern="1200" dirty="0"/>
            <a:t>.</a:t>
          </a:r>
          <a:endParaRPr lang="en-US" sz="4400" kern="1200" dirty="0"/>
        </a:p>
      </dsp:txBody>
      <dsp:txXfrm>
        <a:off x="0" y="1846281"/>
        <a:ext cx="6900512" cy="1843578"/>
      </dsp:txXfrm>
    </dsp:sp>
    <dsp:sp modelId="{A17AA9FB-4E28-45C7-AFF1-8D586061996E}">
      <dsp:nvSpPr>
        <dsp:cNvPr id="0" name=""/>
        <dsp:cNvSpPr/>
      </dsp:nvSpPr>
      <dsp:spPr>
        <a:xfrm>
          <a:off x="0" y="3689859"/>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E34B1-13A1-4CC5-8578-FADC48483E9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rtl="0">
            <a:lnSpc>
              <a:spcPct val="90000"/>
            </a:lnSpc>
            <a:spcBef>
              <a:spcPct val="0"/>
            </a:spcBef>
            <a:spcAft>
              <a:spcPct val="35000"/>
            </a:spcAft>
            <a:buNone/>
          </a:pPr>
          <a:r>
            <a:rPr lang="en-CA" sz="4400" kern="1200" dirty="0">
              <a:latin typeface="Calibri Light" panose="020F0302020204030204"/>
            </a:rPr>
            <a:t>Include why this is important for you or your class.</a:t>
          </a:r>
          <a:endParaRPr lang="en-US" sz="4400" kern="1200" dirty="0"/>
        </a:p>
      </dsp:txBody>
      <dsp:txXfrm>
        <a:off x="0" y="3689859"/>
        <a:ext cx="6900512" cy="1843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42E0-6054-4948-B033-511428B72EB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801F5-60D5-4CD3-AC39-2BBFA948ADC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CA" sz="3800" kern="1200" dirty="0">
              <a:latin typeface="Calibri Light" panose="020F0302020204030204"/>
            </a:rPr>
            <a:t>What is the purpose of this acknowledgement?</a:t>
          </a:r>
          <a:endParaRPr lang="en-US" sz="3800" kern="1200" dirty="0"/>
        </a:p>
      </dsp:txBody>
      <dsp:txXfrm>
        <a:off x="0" y="0"/>
        <a:ext cx="6900512" cy="1384035"/>
      </dsp:txXfrm>
    </dsp:sp>
    <dsp:sp modelId="{8C50C728-613E-4F21-8E5E-9EFEB268AF2E}">
      <dsp:nvSpPr>
        <dsp:cNvPr id="0" name=""/>
        <dsp:cNvSpPr/>
      </dsp:nvSpPr>
      <dsp:spPr>
        <a:xfrm>
          <a:off x="0" y="1384035"/>
          <a:ext cx="6900512"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59D3D-5480-4288-B3F5-0C3698B53E0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CA" sz="3800" kern="1200" dirty="0">
              <a:latin typeface="Calibri Light" panose="020F0302020204030204"/>
            </a:rPr>
            <a:t>Whose land, is it? Treaties? Nearby Indigenous communities?</a:t>
          </a:r>
          <a:endParaRPr lang="en-CA" sz="3800" kern="1200" dirty="0"/>
        </a:p>
      </dsp:txBody>
      <dsp:txXfrm>
        <a:off x="0" y="1384035"/>
        <a:ext cx="6900512" cy="1384035"/>
      </dsp:txXfrm>
    </dsp:sp>
    <dsp:sp modelId="{2157B527-1906-4CF1-9828-76F49EB755A5}">
      <dsp:nvSpPr>
        <dsp:cNvPr id="0" name=""/>
        <dsp:cNvSpPr/>
      </dsp:nvSpPr>
      <dsp:spPr>
        <a:xfrm>
          <a:off x="0" y="2768070"/>
          <a:ext cx="6900512"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D7B68-A16A-4FA0-829B-C29B5BD4564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CA" sz="3800" kern="1200" dirty="0">
              <a:latin typeface="Calibri Light" panose="020F0302020204030204"/>
            </a:rPr>
            <a:t>Local Indigenous land knowledge.</a:t>
          </a:r>
        </a:p>
      </dsp:txBody>
      <dsp:txXfrm>
        <a:off x="0" y="2768070"/>
        <a:ext cx="6900512" cy="1384035"/>
      </dsp:txXfrm>
    </dsp:sp>
    <dsp:sp modelId="{A17AA9FB-4E28-45C7-AFF1-8D586061996E}">
      <dsp:nvSpPr>
        <dsp:cNvPr id="0" name=""/>
        <dsp:cNvSpPr/>
      </dsp:nvSpPr>
      <dsp:spPr>
        <a:xfrm>
          <a:off x="0" y="4152105"/>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E34B1-13A1-4CC5-8578-FADC48483E9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CA" sz="3800" kern="1200" dirty="0">
              <a:latin typeface="Calibri Light" panose="020F0302020204030204"/>
            </a:rPr>
            <a:t>Past harms to Indigenous people.</a:t>
          </a:r>
          <a:endParaRPr lang="en-US" sz="3800" kern="1200" dirty="0"/>
        </a:p>
      </dsp:txBody>
      <dsp:txXfrm>
        <a:off x="0" y="4152105"/>
        <a:ext cx="6900512" cy="1384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42E0-6054-4948-B033-511428B72EB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801F5-60D5-4CD3-AC39-2BBFA948ADC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Calibri Light" panose="020F0302020204030204"/>
            </a:rPr>
            <a:t>Include a pronunciation guide.</a:t>
          </a:r>
          <a:endParaRPr lang="en-US" sz="4200" kern="1200" dirty="0"/>
        </a:p>
      </dsp:txBody>
      <dsp:txXfrm>
        <a:off x="0" y="0"/>
        <a:ext cx="6900512" cy="1384035"/>
      </dsp:txXfrm>
    </dsp:sp>
    <dsp:sp modelId="{8C50C728-613E-4F21-8E5E-9EFEB268AF2E}">
      <dsp:nvSpPr>
        <dsp:cNvPr id="0" name=""/>
        <dsp:cNvSpPr/>
      </dsp:nvSpPr>
      <dsp:spPr>
        <a:xfrm>
          <a:off x="0" y="1384035"/>
          <a:ext cx="6900512"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59D3D-5480-4288-B3F5-0C3698B53E0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Calibri Light" panose="020F0302020204030204"/>
            </a:rPr>
            <a:t>Current land use.</a:t>
          </a:r>
          <a:endParaRPr lang="en-CA" sz="4200" kern="1200" dirty="0"/>
        </a:p>
      </dsp:txBody>
      <dsp:txXfrm>
        <a:off x="0" y="1384035"/>
        <a:ext cx="6900512" cy="1384035"/>
      </dsp:txXfrm>
    </dsp:sp>
    <dsp:sp modelId="{2157B527-1906-4CF1-9828-76F49EB755A5}">
      <dsp:nvSpPr>
        <dsp:cNvPr id="0" name=""/>
        <dsp:cNvSpPr/>
      </dsp:nvSpPr>
      <dsp:spPr>
        <a:xfrm>
          <a:off x="0" y="2768070"/>
          <a:ext cx="6900512"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D7B68-A16A-4FA0-829B-C29B5BD4564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Calibri Light" panose="020F0302020204030204"/>
            </a:rPr>
            <a:t>Plans for reconciliation.</a:t>
          </a:r>
        </a:p>
      </dsp:txBody>
      <dsp:txXfrm>
        <a:off x="0" y="2768070"/>
        <a:ext cx="6900512" cy="1384035"/>
      </dsp:txXfrm>
    </dsp:sp>
    <dsp:sp modelId="{A17AA9FB-4E28-45C7-AFF1-8D586061996E}">
      <dsp:nvSpPr>
        <dsp:cNvPr id="0" name=""/>
        <dsp:cNvSpPr/>
      </dsp:nvSpPr>
      <dsp:spPr>
        <a:xfrm>
          <a:off x="0" y="4152105"/>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E34B1-13A1-4CC5-8578-FADC48483E9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Calibri Light" panose="020F0302020204030204"/>
            </a:rPr>
            <a:t>Practice, Review, and Revise.</a:t>
          </a:r>
          <a:endParaRPr lang="en-CA" sz="42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4CFF3-0F4C-4435-A763-A4165D1BAF70}" type="datetimeFigureOut">
              <a:rPr lang="en-CA" smtClean="0"/>
              <a:t>2023-12-13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82D64-48F4-4BB2-B176-5ED07E9913BC}" type="slidenum">
              <a:rPr lang="en-CA" smtClean="0"/>
              <a:t>‹#›</a:t>
            </a:fld>
            <a:endParaRPr lang="en-CA"/>
          </a:p>
        </p:txBody>
      </p:sp>
    </p:spTree>
    <p:extLst>
      <p:ext uri="{BB962C8B-B14F-4D97-AF65-F5344CB8AC3E}">
        <p14:creationId xmlns:p14="http://schemas.microsoft.com/office/powerpoint/2010/main" val="312172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welcome statement</a:t>
            </a:r>
          </a:p>
        </p:txBody>
      </p:sp>
      <p:sp>
        <p:nvSpPr>
          <p:cNvPr id="4" name="Slide Number Placeholder 3"/>
          <p:cNvSpPr>
            <a:spLocks noGrp="1"/>
          </p:cNvSpPr>
          <p:nvPr>
            <p:ph type="sldNum" sz="quarter" idx="5"/>
          </p:nvPr>
        </p:nvSpPr>
        <p:spPr/>
        <p:txBody>
          <a:bodyPr/>
          <a:lstStyle/>
          <a:p>
            <a:fld id="{97182D64-48F4-4BB2-B176-5ED07E9913BC}" type="slidenum">
              <a:rPr lang="en-CA" smtClean="0"/>
              <a:t>1</a:t>
            </a:fld>
            <a:endParaRPr lang="en-CA"/>
          </a:p>
        </p:txBody>
      </p:sp>
    </p:spTree>
    <p:extLst>
      <p:ext uri="{BB962C8B-B14F-4D97-AF65-F5344CB8AC3E}">
        <p14:creationId xmlns:p14="http://schemas.microsoft.com/office/powerpoint/2010/main" val="20252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Your plan for reconciliation should have one short-term goal that builds to your long-term goal. There are 94 calls to action, there are personal goals such as learning greetings or treaties all are relevant. </a:t>
            </a:r>
          </a:p>
        </p:txBody>
      </p:sp>
      <p:sp>
        <p:nvSpPr>
          <p:cNvPr id="4" name="Slide Number Placeholder 3"/>
          <p:cNvSpPr>
            <a:spLocks noGrp="1"/>
          </p:cNvSpPr>
          <p:nvPr>
            <p:ph type="sldNum" sz="quarter" idx="5"/>
          </p:nvPr>
        </p:nvSpPr>
        <p:spPr/>
        <p:txBody>
          <a:bodyPr/>
          <a:lstStyle/>
          <a:p>
            <a:fld id="{97182D64-48F4-4BB2-B176-5ED07E9913BC}" type="slidenum">
              <a:rPr lang="en-CA" smtClean="0"/>
              <a:t>11</a:t>
            </a:fld>
            <a:endParaRPr lang="en-CA"/>
          </a:p>
        </p:txBody>
      </p:sp>
    </p:spTree>
    <p:extLst>
      <p:ext uri="{BB962C8B-B14F-4D97-AF65-F5344CB8AC3E}">
        <p14:creationId xmlns:p14="http://schemas.microsoft.com/office/powerpoint/2010/main" val="70845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800" b="1" i="1" dirty="0">
              <a:solidFill>
                <a:srgbClr val="050505"/>
              </a:solidFill>
              <a:effectLst/>
              <a:latin typeface="Arial"/>
              <a:ea typeface="Calibri" panose="020F0502020204030204" pitchFamily="34" charset="0"/>
              <a:cs typeface="Arial"/>
            </a:endParaRPr>
          </a:p>
          <a:p>
            <a:endParaRPr lang="en-CA" dirty="0"/>
          </a:p>
        </p:txBody>
      </p:sp>
      <p:sp>
        <p:nvSpPr>
          <p:cNvPr id="4" name="Slide Number Placeholder 3"/>
          <p:cNvSpPr>
            <a:spLocks noGrp="1"/>
          </p:cNvSpPr>
          <p:nvPr>
            <p:ph type="sldNum" sz="quarter" idx="5"/>
          </p:nvPr>
        </p:nvSpPr>
        <p:spPr/>
        <p:txBody>
          <a:bodyPr/>
          <a:lstStyle/>
          <a:p>
            <a:fld id="{97182D64-48F4-4BB2-B176-5ED07E9913BC}" type="slidenum">
              <a:rPr lang="en-CA" smtClean="0"/>
              <a:t>12</a:t>
            </a:fld>
            <a:endParaRPr lang="en-CA"/>
          </a:p>
        </p:txBody>
      </p:sp>
    </p:spTree>
    <p:extLst>
      <p:ext uri="{BB962C8B-B14F-4D97-AF65-F5344CB8AC3E}">
        <p14:creationId xmlns:p14="http://schemas.microsoft.com/office/powerpoint/2010/main" val="213324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Chances are, you’ve seen or heard a land acknowledgement at some point in the past few years. But maybe you don’t totally understand why land acknowledgements are so important. </a:t>
            </a:r>
          </a:p>
          <a:p>
            <a:r>
              <a:rPr lang="en-CA" dirty="0"/>
              <a:t>They are not about placing blame. </a:t>
            </a:r>
          </a:p>
          <a:p>
            <a:r>
              <a:rPr lang="en-CA" dirty="0"/>
              <a:t>Land acknowledgments are about our collective connection to and relationship with the land. Indigenous people’s connection to the land is sacred and foundational to their ways of knowing and being and the land acknowledgement is a way of reminding everyone of this. Historically, when communities would come together to a particular area, the visitors would acknowledge the inhabitants/keepers of the land. It was to show respect.</a:t>
            </a:r>
          </a:p>
          <a:p>
            <a:endParaRPr lang="en-CA" dirty="0"/>
          </a:p>
          <a:p>
            <a:r>
              <a:rPr lang="en-CA" dirty="0"/>
              <a:t>So, the land acknowledgement is also about showing respect for the traditional keepers of the land – the original Indigenous inhabitants. It is a way of recognizing inherent rights to the land that First Peoples hold. It is also a way of recognizing the injustices that have been carried out against Indigenous communities historically, for example, through broken treaty relationships, residential schools, the Sixties Scoop.</a:t>
            </a:r>
          </a:p>
          <a:p>
            <a:r>
              <a:rPr lang="en-CA" dirty="0"/>
              <a:t>Acknowledgement of the traditional territory upon which we all live is an important step toward reconciliation. It is one of the recommendations or “calls for action” put forward by the Truth and Reconciliation Commission of Canada to help restore a balanced relationship between Indigenous peoples and settler communities.</a:t>
            </a:r>
          </a:p>
          <a:p>
            <a:r>
              <a:rPr lang="en-CA" dirty="0"/>
              <a:t>Unfortunately, in recent years land acknowledgements have come to commonly be recited at the beginning of events with little thought to their intended purpose. When used in this manner land acknowledgements can appear as a box to check as opposed to a meaningful statement reminding Canadians of their collective relationship to one another and with the land. It is important that when land acknowledgements are used, they are utilized in a meaningful way reflecting the relationship the individual who is delivering the acknowledgement has to the traditional territory and its original inhabitants. This can be done by </a:t>
            </a:r>
            <a:r>
              <a:rPr lang="en-US" dirty="0"/>
              <a:t>reflecting on and stating what they are doing not only to live as allies working towards reconciliation but also to live in reciprocity with the land, protecting it for the next 7 Generations. An important takeaway is that colonization severely eroded the relationship of reciprocity Indigenous communities enjoyed with the natural world. Restoring this relationship of reciprocity for all Canadians, accordingly, is a powerful act of reconciliation and decolonization.</a:t>
            </a:r>
            <a:endParaRPr lang="en-CA" dirty="0"/>
          </a:p>
          <a:p>
            <a:pPr>
              <a:lnSpc>
                <a:spcPct val="107000"/>
              </a:lnSpc>
              <a:spcAft>
                <a:spcPts val="800"/>
              </a:spcAft>
            </a:pPr>
            <a:endParaRPr lang="en-CA" sz="1800" b="1" i="1" dirty="0">
              <a:solidFill>
                <a:srgbClr val="050505"/>
              </a:solidFill>
              <a:effectLst/>
              <a:latin typeface="Arial"/>
              <a:ea typeface="Calibri" panose="020F0502020204030204" pitchFamily="34" charset="0"/>
              <a:cs typeface="Arial"/>
            </a:endParaRPr>
          </a:p>
          <a:p>
            <a:endParaRPr lang="en-CA" dirty="0"/>
          </a:p>
        </p:txBody>
      </p:sp>
      <p:sp>
        <p:nvSpPr>
          <p:cNvPr id="4" name="Slide Number Placeholder 3"/>
          <p:cNvSpPr>
            <a:spLocks noGrp="1"/>
          </p:cNvSpPr>
          <p:nvPr>
            <p:ph type="sldNum" sz="quarter" idx="5"/>
          </p:nvPr>
        </p:nvSpPr>
        <p:spPr/>
        <p:txBody>
          <a:bodyPr/>
          <a:lstStyle/>
          <a:p>
            <a:fld id="{97182D64-48F4-4BB2-B176-5ED07E9913BC}" type="slidenum">
              <a:rPr lang="en-CA" smtClean="0"/>
              <a:t>2</a:t>
            </a:fld>
            <a:endParaRPr lang="en-CA"/>
          </a:p>
        </p:txBody>
      </p:sp>
    </p:spTree>
    <p:extLst>
      <p:ext uri="{BB962C8B-B14F-4D97-AF65-F5344CB8AC3E}">
        <p14:creationId xmlns:p14="http://schemas.microsoft.com/office/powerpoint/2010/main" val="202359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Begin we need to take a journey. Looking at today and going back to pre contact. Some of this will be new information as we share here. If you have questions raise your hand or put them in the chat. Heart Work is the work done within a self-reflection element and an individual positionality to create a Land Acknowledgement.</a:t>
            </a:r>
          </a:p>
        </p:txBody>
      </p:sp>
      <p:sp>
        <p:nvSpPr>
          <p:cNvPr id="4" name="Slide Number Placeholder 3"/>
          <p:cNvSpPr>
            <a:spLocks noGrp="1"/>
          </p:cNvSpPr>
          <p:nvPr>
            <p:ph type="sldNum" sz="quarter" idx="5"/>
          </p:nvPr>
        </p:nvSpPr>
        <p:spPr/>
        <p:txBody>
          <a:bodyPr/>
          <a:lstStyle/>
          <a:p>
            <a:fld id="{97182D64-48F4-4BB2-B176-5ED07E9913BC}" type="slidenum">
              <a:rPr lang="en-CA" smtClean="0"/>
              <a:t>3</a:t>
            </a:fld>
            <a:endParaRPr lang="en-CA"/>
          </a:p>
        </p:txBody>
      </p:sp>
    </p:spTree>
    <p:extLst>
      <p:ext uri="{BB962C8B-B14F-4D97-AF65-F5344CB8AC3E}">
        <p14:creationId xmlns:p14="http://schemas.microsoft.com/office/powerpoint/2010/main" val="29858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Wampum Treaties – Dish with One Spoon and Two Row Wampum</a:t>
            </a:r>
          </a:p>
        </p:txBody>
      </p:sp>
      <p:sp>
        <p:nvSpPr>
          <p:cNvPr id="4" name="Slide Number Placeholder 3"/>
          <p:cNvSpPr>
            <a:spLocks noGrp="1"/>
          </p:cNvSpPr>
          <p:nvPr>
            <p:ph type="sldNum" sz="quarter" idx="5"/>
          </p:nvPr>
        </p:nvSpPr>
        <p:spPr/>
        <p:txBody>
          <a:bodyPr/>
          <a:lstStyle/>
          <a:p>
            <a:fld id="{97182D64-48F4-4BB2-B176-5ED07E9913BC}" type="slidenum">
              <a:rPr lang="en-CA" smtClean="0"/>
              <a:t>5</a:t>
            </a:fld>
            <a:endParaRPr lang="en-CA"/>
          </a:p>
        </p:txBody>
      </p:sp>
    </p:spTree>
    <p:extLst>
      <p:ext uri="{BB962C8B-B14F-4D97-AF65-F5344CB8AC3E}">
        <p14:creationId xmlns:p14="http://schemas.microsoft.com/office/powerpoint/2010/main" val="372647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Treaties that influence us are Crawford’s Purchases 1783, Treaty 3 1/2 (Mohawks of the Bay of Quinte – Tyendenaga Territory. The Algonquin Nations were pushed out of their lands by the Mississaugans, Many moved to reserves, however ,there were some that held onto their land tenaciously. Chief Joseph Whiteduck of Ardoch and Chief Shabot of Sharbot Lake.</a:t>
            </a:r>
          </a:p>
          <a:p>
            <a:r>
              <a:rPr lang="en-CA" dirty="0"/>
              <a:t>B</a:t>
            </a:r>
            <a:r>
              <a:rPr lang="en-US" b="0" i="0" dirty="0">
                <a:solidFill>
                  <a:srgbClr val="2B2B2B"/>
                </a:solidFill>
                <a:effectLst/>
                <a:latin typeface="Lato"/>
              </a:rPr>
              <a:t>y October of 1783, Captain William Crawford, formerly of the Royal Regiment of New York, acted on behalf of the British Government and reported his success: The elderly</a:t>
            </a:r>
            <a:r>
              <a:rPr lang="en-US" dirty="0">
                <a:solidFill>
                  <a:srgbClr val="2B2B2B"/>
                </a:solidFill>
                <a:latin typeface="Lato"/>
              </a:rPr>
              <a:t> </a:t>
            </a:r>
            <a:endParaRPr lang="en-US" b="0" i="0">
              <a:solidFill>
                <a:srgbClr val="2B2B2B"/>
              </a:solidFill>
              <a:effectLst/>
              <a:latin typeface="Lato"/>
              <a:ea typeface="Lato"/>
              <a:cs typeface="Lato"/>
            </a:endParaRPr>
          </a:p>
          <a:p>
            <a:r>
              <a:rPr lang="en-US" b="0" i="0" dirty="0">
                <a:solidFill>
                  <a:srgbClr val="2B2B2B"/>
                </a:solidFill>
                <a:effectLst/>
                <a:latin typeface="Lato"/>
              </a:rPr>
              <a:t>Chief </a:t>
            </a:r>
            <a:r>
              <a:rPr lang="en-US" b="0" i="0" dirty="0" err="1">
                <a:solidFill>
                  <a:srgbClr val="2B2B2B"/>
                </a:solidFill>
                <a:effectLst/>
                <a:latin typeface="Lato"/>
              </a:rPr>
              <a:t>Mynass</a:t>
            </a:r>
            <a:r>
              <a:rPr lang="en-US" b="0" i="0" dirty="0">
                <a:solidFill>
                  <a:srgbClr val="2B2B2B"/>
                </a:solidFill>
                <a:effectLst/>
                <a:latin typeface="Lato"/>
              </a:rPr>
              <a:t> of the Mississauga had been summoned to Carleton Island, where he (and company – other </a:t>
            </a:r>
            <a:r>
              <a:rPr lang="en-US" b="0" i="0" dirty="0" err="1">
                <a:solidFill>
                  <a:srgbClr val="2B2B2B"/>
                </a:solidFill>
                <a:effectLst/>
                <a:latin typeface="Lato"/>
              </a:rPr>
              <a:t>Onandaga</a:t>
            </a:r>
            <a:r>
              <a:rPr lang="en-US" b="0" i="0" dirty="0">
                <a:solidFill>
                  <a:srgbClr val="2B2B2B"/>
                </a:solidFill>
                <a:effectLst/>
                <a:latin typeface="Lato"/>
              </a:rPr>
              <a:t> Chiefs) agreed to sell their land. The precise extent of the territory referred to by the agreement was vague. While Crawford claimed that it spanned from the </a:t>
            </a:r>
            <a:r>
              <a:rPr lang="en-US" b="0" i="0" dirty="0" err="1">
                <a:solidFill>
                  <a:srgbClr val="2B2B2B"/>
                </a:solidFill>
                <a:effectLst/>
                <a:latin typeface="Lato"/>
              </a:rPr>
              <a:t>Toniata</a:t>
            </a:r>
            <a:r>
              <a:rPr lang="en-US" b="0" i="0" dirty="0">
                <a:solidFill>
                  <a:srgbClr val="2B2B2B"/>
                </a:solidFill>
                <a:effectLst/>
                <a:latin typeface="Lato"/>
              </a:rPr>
              <a:t> or </a:t>
            </a:r>
            <a:r>
              <a:rPr lang="en-US" b="0" i="0" dirty="0" err="1">
                <a:solidFill>
                  <a:srgbClr val="2B2B2B"/>
                </a:solidFill>
                <a:effectLst/>
                <a:latin typeface="Lato"/>
              </a:rPr>
              <a:t>Onagara</a:t>
            </a:r>
            <a:r>
              <a:rPr lang="en-US" b="0" i="0" dirty="0">
                <a:solidFill>
                  <a:srgbClr val="2B2B2B"/>
                </a:solidFill>
                <a:effectLst/>
                <a:latin typeface="Lato"/>
              </a:rPr>
              <a:t> River (a tributary of the St. Lawrence, below Gananoque) to a river in the Bay of Quinte, including the islands, the </a:t>
            </a:r>
            <a:r>
              <a:rPr lang="en-US" b="0" i="0" dirty="0" err="1">
                <a:solidFill>
                  <a:srgbClr val="2B2B2B"/>
                </a:solidFill>
                <a:effectLst/>
                <a:latin typeface="Lato"/>
              </a:rPr>
              <a:t>Mississaugas</a:t>
            </a:r>
            <a:r>
              <a:rPr lang="en-US" b="0" i="0" dirty="0">
                <a:solidFill>
                  <a:srgbClr val="2B2B2B"/>
                </a:solidFill>
                <a:effectLst/>
                <a:latin typeface="Lato"/>
              </a:rPr>
              <a:t> recollection of the terms was that they had surrendered their rights to an area determined by how far the sound of a gunshot carried.</a:t>
            </a:r>
          </a:p>
          <a:p>
            <a:r>
              <a:rPr lang="en-US" b="0" i="0" dirty="0" err="1">
                <a:solidFill>
                  <a:srgbClr val="2B2B2B"/>
                </a:solidFill>
                <a:effectLst/>
                <a:latin typeface="Lato"/>
              </a:rPr>
              <a:t>Wampums</a:t>
            </a:r>
            <a:r>
              <a:rPr lang="en-US" b="0" i="0" dirty="0">
                <a:solidFill>
                  <a:srgbClr val="2B2B2B"/>
                </a:solidFill>
                <a:effectLst/>
                <a:latin typeface="Lato"/>
              </a:rPr>
              <a:t> – Two Row Wampum</a:t>
            </a:r>
            <a:endParaRPr lang="en-CA" dirty="0"/>
          </a:p>
        </p:txBody>
      </p:sp>
      <p:sp>
        <p:nvSpPr>
          <p:cNvPr id="4" name="Slide Number Placeholder 3"/>
          <p:cNvSpPr>
            <a:spLocks noGrp="1"/>
          </p:cNvSpPr>
          <p:nvPr>
            <p:ph type="sldNum" sz="quarter" idx="5"/>
          </p:nvPr>
        </p:nvSpPr>
        <p:spPr/>
        <p:txBody>
          <a:bodyPr/>
          <a:lstStyle/>
          <a:p>
            <a:fld id="{97182D64-48F4-4BB2-B176-5ED07E9913BC}" type="slidenum">
              <a:rPr lang="en-CA" smtClean="0"/>
              <a:t>6</a:t>
            </a:fld>
            <a:endParaRPr lang="en-CA"/>
          </a:p>
        </p:txBody>
      </p:sp>
    </p:spTree>
    <p:extLst>
      <p:ext uri="{BB962C8B-B14F-4D97-AF65-F5344CB8AC3E}">
        <p14:creationId xmlns:p14="http://schemas.microsoft.com/office/powerpoint/2010/main" val="360457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Land Acknowledgements need to be authentic, recognize the land accurately, including treaties and unceded territories, recognize past harms done to Indigenous peoples, include current Indigenous peoples living in the area, and have a plan to a path of reconciliation. </a:t>
            </a:r>
            <a:endParaRPr lang="en-CA" dirty="0"/>
          </a:p>
        </p:txBody>
      </p:sp>
      <p:sp>
        <p:nvSpPr>
          <p:cNvPr id="4" name="Slide Number Placeholder 3"/>
          <p:cNvSpPr>
            <a:spLocks noGrp="1"/>
          </p:cNvSpPr>
          <p:nvPr>
            <p:ph type="sldNum" sz="quarter" idx="5"/>
          </p:nvPr>
        </p:nvSpPr>
        <p:spPr/>
        <p:txBody>
          <a:bodyPr/>
          <a:lstStyle/>
          <a:p>
            <a:fld id="{97182D64-48F4-4BB2-B176-5ED07E9913BC}" type="slidenum">
              <a:rPr lang="en-CA" smtClean="0"/>
              <a:t>7</a:t>
            </a:fld>
            <a:endParaRPr lang="en-CA"/>
          </a:p>
        </p:txBody>
      </p:sp>
    </p:spTree>
    <p:extLst>
      <p:ext uri="{BB962C8B-B14F-4D97-AF65-F5344CB8AC3E}">
        <p14:creationId xmlns:p14="http://schemas.microsoft.com/office/powerpoint/2010/main" val="2574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Land acknowledgements should have all three tenses, past, present, and future included in your acknowledgement. Words are important, chose wisely. Honour the Indigenous people by pronouncing names and titles correctly.</a:t>
            </a:r>
            <a:endParaRPr lang="en-CA" dirty="0"/>
          </a:p>
        </p:txBody>
      </p:sp>
      <p:sp>
        <p:nvSpPr>
          <p:cNvPr id="4" name="Slide Number Placeholder 3"/>
          <p:cNvSpPr>
            <a:spLocks noGrp="1"/>
          </p:cNvSpPr>
          <p:nvPr>
            <p:ph type="sldNum" sz="quarter" idx="5"/>
          </p:nvPr>
        </p:nvSpPr>
        <p:spPr/>
        <p:txBody>
          <a:bodyPr/>
          <a:lstStyle/>
          <a:p>
            <a:fld id="{97182D64-48F4-4BB2-B176-5ED07E9913BC}" type="slidenum">
              <a:rPr lang="en-CA" smtClean="0"/>
              <a:t>8</a:t>
            </a:fld>
            <a:endParaRPr lang="en-CA"/>
          </a:p>
        </p:txBody>
      </p:sp>
    </p:spTree>
    <p:extLst>
      <p:ext uri="{BB962C8B-B14F-4D97-AF65-F5344CB8AC3E}">
        <p14:creationId xmlns:p14="http://schemas.microsoft.com/office/powerpoint/2010/main" val="333608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Your plan for reconciliation should have one short-term goal that builds to your long-term goal. There are 94 calls to action, there are personal goals such as learning greetings or treaties all are relevant. </a:t>
            </a:r>
          </a:p>
        </p:txBody>
      </p:sp>
      <p:sp>
        <p:nvSpPr>
          <p:cNvPr id="4" name="Slide Number Placeholder 3"/>
          <p:cNvSpPr>
            <a:spLocks noGrp="1"/>
          </p:cNvSpPr>
          <p:nvPr>
            <p:ph type="sldNum" sz="quarter" idx="5"/>
          </p:nvPr>
        </p:nvSpPr>
        <p:spPr/>
        <p:txBody>
          <a:bodyPr/>
          <a:lstStyle/>
          <a:p>
            <a:fld id="{97182D64-48F4-4BB2-B176-5ED07E9913BC}" type="slidenum">
              <a:rPr lang="en-CA" smtClean="0"/>
              <a:t>9</a:t>
            </a:fld>
            <a:endParaRPr lang="en-CA"/>
          </a:p>
        </p:txBody>
      </p:sp>
    </p:spTree>
    <p:extLst>
      <p:ext uri="{BB962C8B-B14F-4D97-AF65-F5344CB8AC3E}">
        <p14:creationId xmlns:p14="http://schemas.microsoft.com/office/powerpoint/2010/main" val="324023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Your plan for reconciliation should have one short-term goal that builds to your long-term goal. There are 94 calls to action, there are personal goals such as learning greetings or treaties all are relevant. </a:t>
            </a:r>
          </a:p>
        </p:txBody>
      </p:sp>
      <p:sp>
        <p:nvSpPr>
          <p:cNvPr id="4" name="Slide Number Placeholder 3"/>
          <p:cNvSpPr>
            <a:spLocks noGrp="1"/>
          </p:cNvSpPr>
          <p:nvPr>
            <p:ph type="sldNum" sz="quarter" idx="5"/>
          </p:nvPr>
        </p:nvSpPr>
        <p:spPr/>
        <p:txBody>
          <a:bodyPr/>
          <a:lstStyle/>
          <a:p>
            <a:fld id="{97182D64-48F4-4BB2-B176-5ED07E9913BC}" type="slidenum">
              <a:rPr lang="en-CA" smtClean="0"/>
              <a:t>10</a:t>
            </a:fld>
            <a:endParaRPr lang="en-CA"/>
          </a:p>
        </p:txBody>
      </p:sp>
    </p:spTree>
    <p:extLst>
      <p:ext uri="{BB962C8B-B14F-4D97-AF65-F5344CB8AC3E}">
        <p14:creationId xmlns:p14="http://schemas.microsoft.com/office/powerpoint/2010/main" val="320943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ABD1CF-56F0-4330-9E72-8D8044FE62C1}" type="datetimeFigureOut">
              <a:rPr lang="en-CA" smtClean="0"/>
              <a:t>2023-12-13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369743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BD1CF-56F0-4330-9E72-8D8044FE62C1}" type="datetimeFigureOut">
              <a:rPr lang="en-CA" smtClean="0"/>
              <a:t>2023-12-13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236906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BD1CF-56F0-4330-9E72-8D8044FE62C1}" type="datetimeFigureOut">
              <a:rPr lang="en-CA" smtClean="0"/>
              <a:t>2023-12-13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376640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BD1CF-56F0-4330-9E72-8D8044FE62C1}" type="datetimeFigureOut">
              <a:rPr lang="en-CA" smtClean="0"/>
              <a:t>2023-12-13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3884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BD1CF-56F0-4330-9E72-8D8044FE62C1}" type="datetimeFigureOut">
              <a:rPr lang="en-CA" smtClean="0"/>
              <a:t>2023-12-13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131461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ABD1CF-56F0-4330-9E72-8D8044FE62C1}" type="datetimeFigureOut">
              <a:rPr lang="en-CA" smtClean="0"/>
              <a:t>2023-12-13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101169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BD1CF-56F0-4330-9E72-8D8044FE62C1}" type="datetimeFigureOut">
              <a:rPr lang="en-CA" smtClean="0"/>
              <a:t>2023-12-13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242832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ABD1CF-56F0-4330-9E72-8D8044FE62C1}" type="datetimeFigureOut">
              <a:rPr lang="en-CA" smtClean="0"/>
              <a:t>2023-12-13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349802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BD1CF-56F0-4330-9E72-8D8044FE62C1}" type="datetimeFigureOut">
              <a:rPr lang="en-CA" smtClean="0"/>
              <a:t>2023-12-13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15212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ABD1CF-56F0-4330-9E72-8D8044FE62C1}" type="datetimeFigureOut">
              <a:rPr lang="en-CA" smtClean="0"/>
              <a:t>2023-12-13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25398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ABD1CF-56F0-4330-9E72-8D8044FE62C1}" type="datetimeFigureOut">
              <a:rPr lang="en-CA" smtClean="0"/>
              <a:t>2023-12-13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94259B-CE28-4FF4-AD6E-E5F13A61AD6E}" type="slidenum">
              <a:rPr lang="en-CA" smtClean="0"/>
              <a:t>‹#›</a:t>
            </a:fld>
            <a:endParaRPr lang="en-CA"/>
          </a:p>
        </p:txBody>
      </p:sp>
    </p:spTree>
    <p:extLst>
      <p:ext uri="{BB962C8B-B14F-4D97-AF65-F5344CB8AC3E}">
        <p14:creationId xmlns:p14="http://schemas.microsoft.com/office/powerpoint/2010/main" val="89938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BD1CF-56F0-4330-9E72-8D8044FE62C1}" type="datetimeFigureOut">
              <a:rPr lang="en-CA" smtClean="0"/>
              <a:t>2023-12-13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4259B-CE28-4FF4-AD6E-E5F13A61AD6E}" type="slidenum">
              <a:rPr lang="en-CA" smtClean="0"/>
              <a:t>‹#›</a:t>
            </a:fld>
            <a:endParaRPr lang="en-CA"/>
          </a:p>
        </p:txBody>
      </p:sp>
    </p:spTree>
    <p:extLst>
      <p:ext uri="{BB962C8B-B14F-4D97-AF65-F5344CB8AC3E}">
        <p14:creationId xmlns:p14="http://schemas.microsoft.com/office/powerpoint/2010/main" val="65336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hdphoto" Target="../media/hdphoto1.wdp"/><Relationship Id="rId5" Type="http://schemas.openxmlformats.org/officeDocument/2006/relationships/diagramQuickStyle" Target="../diagrams/quickStyle6.xml"/><Relationship Id="rId10" Type="http://schemas.openxmlformats.org/officeDocument/2006/relationships/image" Target="../media/image4.png"/><Relationship Id="rId4" Type="http://schemas.openxmlformats.org/officeDocument/2006/relationships/diagramLayout" Target="../diagrams/layout6.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microsoft.com/office/2007/relationships/hdphoto" Target="../media/hdphoto1.wdp"/><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hdphoto" Target="../media/hdphoto1.wdp"/><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hdphoto" Target="../media/hdphoto1.wdp"/><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2.wdp"/><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hdphoto" Target="../media/hdphoto1.wdp"/><Relationship Id="rId5" Type="http://schemas.openxmlformats.org/officeDocument/2006/relationships/diagramQuickStyle" Target="../diagrams/quickStyle5.xml"/><Relationship Id="rId10" Type="http://schemas.openxmlformats.org/officeDocument/2006/relationships/image" Target="../media/image4.png"/><Relationship Id="rId4" Type="http://schemas.openxmlformats.org/officeDocument/2006/relationships/diagramLayout" Target="../diagrams/layout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ree, outdoor, plant&#10;&#10;Description automatically generated">
            <a:extLst>
              <a:ext uri="{FF2B5EF4-FFF2-40B4-BE49-F238E27FC236}">
                <a16:creationId xmlns:a16="http://schemas.microsoft.com/office/drawing/2014/main" id="{8CC4CC77-881D-4776-82B7-27F4C64EBC9A}"/>
              </a:ext>
            </a:extLst>
          </p:cNvPr>
          <p:cNvPicPr>
            <a:picLocks noChangeAspect="1"/>
          </p:cNvPicPr>
          <p:nvPr/>
        </p:nvPicPr>
        <p:blipFill rotWithShape="1">
          <a:blip r:embed="rId3">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38"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748A84-EB08-45B7-A8E1-D3A09939E79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err="1"/>
              <a:t>Aanii</a:t>
            </a:r>
            <a:r>
              <a:rPr lang="en-US" sz="4800" b="1" dirty="0"/>
              <a:t>!                </a:t>
            </a:r>
            <a:br>
              <a:rPr lang="en-US" sz="4800" b="1" dirty="0"/>
            </a:br>
            <a:r>
              <a:rPr lang="en-US" sz="4800" b="1" dirty="0" err="1"/>
              <a:t>Shé:kon</a:t>
            </a:r>
            <a:r>
              <a:rPr lang="en-US" sz="4800" b="1" dirty="0"/>
              <a:t>!           Welcome! </a:t>
            </a:r>
          </a:p>
        </p:txBody>
      </p:sp>
      <p:sp>
        <p:nvSpPr>
          <p:cNvPr id="37" name="Rectangle 36" hidden="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EC995DA9-B215-31E0-987C-D4D8E6292495}"/>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11CCBDAD-A084-1736-BD53-1D33A61892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8365144B-A5C7-F33E-3E1A-F6976CE35AE0}"/>
                </a:ext>
              </a:extLst>
            </p:cNvPr>
            <p:cNvGrpSpPr/>
            <p:nvPr/>
          </p:nvGrpSpPr>
          <p:grpSpPr>
            <a:xfrm>
              <a:off x="1173600" y="0"/>
              <a:ext cx="8852480" cy="901700"/>
              <a:chOff x="0" y="0"/>
              <a:chExt cx="8852480" cy="901700"/>
            </a:xfrm>
          </p:grpSpPr>
          <p:grpSp>
            <p:nvGrpSpPr>
              <p:cNvPr id="6" name="Group 5">
                <a:extLst>
                  <a:ext uri="{FF2B5EF4-FFF2-40B4-BE49-F238E27FC236}">
                    <a16:creationId xmlns:a16="http://schemas.microsoft.com/office/drawing/2014/main" id="{ED4A0FB9-14B9-213D-BDEA-054AB9541205}"/>
                  </a:ext>
                </a:extLst>
              </p:cNvPr>
              <p:cNvGrpSpPr/>
              <p:nvPr/>
            </p:nvGrpSpPr>
            <p:grpSpPr>
              <a:xfrm>
                <a:off x="2692800" y="0"/>
                <a:ext cx="6159680" cy="901700"/>
                <a:chOff x="0" y="0"/>
                <a:chExt cx="6159680" cy="901700"/>
              </a:xfrm>
            </p:grpSpPr>
            <p:pic>
              <p:nvPicPr>
                <p:cNvPr id="8" name="Picture 7" descr="Graphical user interface&#10;&#10;Description automatically generated">
                  <a:extLst>
                    <a:ext uri="{FF2B5EF4-FFF2-40B4-BE49-F238E27FC236}">
                      <a16:creationId xmlns:a16="http://schemas.microsoft.com/office/drawing/2014/main" id="{972D092A-46A1-E593-2A26-6FE3716896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9" name="Picture 8" descr="Shape&#10;&#10;Description automatically generated">
                  <a:extLst>
                    <a:ext uri="{FF2B5EF4-FFF2-40B4-BE49-F238E27FC236}">
                      <a16:creationId xmlns:a16="http://schemas.microsoft.com/office/drawing/2014/main" id="{8ECA51D5-0E85-F77C-8277-298120984BD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7" name="Picture 6" descr="Shape&#10;&#10;Description automatically generated">
                <a:extLst>
                  <a:ext uri="{FF2B5EF4-FFF2-40B4-BE49-F238E27FC236}">
                    <a16:creationId xmlns:a16="http://schemas.microsoft.com/office/drawing/2014/main" id="{B0E852FB-C8B0-9411-02CB-D279079284A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1" name="TextBox 10">
            <a:extLst>
              <a:ext uri="{FF2B5EF4-FFF2-40B4-BE49-F238E27FC236}">
                <a16:creationId xmlns:a16="http://schemas.microsoft.com/office/drawing/2014/main" id="{4FA1B166-2C91-6B83-FED4-B85E5E9338D8}"/>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chemeClr val="bg1"/>
                </a:solidFill>
                <a:effectLst/>
                <a:latin typeface="Calibri" panose="020F0502020204030204" pitchFamily="34" charset="0"/>
                <a:ea typeface="Times New Roman" panose="02020603050405020304" pitchFamily="18" charset="0"/>
              </a:rPr>
              <a:t>© Queen’s University Biological Station (QUBS), 2023</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87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C5FE-E901-401D-93E7-2E69D5248922}"/>
              </a:ext>
            </a:extLst>
          </p:cNvPr>
          <p:cNvSpPr>
            <a:spLocks noGrp="1"/>
          </p:cNvSpPr>
          <p:nvPr>
            <p:ph type="title"/>
          </p:nvPr>
        </p:nvSpPr>
        <p:spPr>
          <a:xfrm>
            <a:off x="332620" y="640823"/>
            <a:ext cx="4023419" cy="5546863"/>
          </a:xfrm>
        </p:spPr>
        <p:txBody>
          <a:bodyPr anchor="ctr">
            <a:normAutofit/>
          </a:bodyPr>
          <a:lstStyle/>
          <a:p>
            <a:r>
              <a:rPr lang="en-CA" sz="5400" dirty="0"/>
              <a:t>Putting it all Together</a:t>
            </a:r>
            <a:endParaRPr lang="en-CA" sz="5400" dirty="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DE4F23-4701-4488-8EBF-2C9B78D7896A}"/>
              </a:ext>
            </a:extLst>
          </p:cNvPr>
          <p:cNvGraphicFramePr>
            <a:graphicFrameLocks noGrp="1"/>
          </p:cNvGraphicFramePr>
          <p:nvPr>
            <p:ph idx="1"/>
            <p:extLst>
              <p:ext uri="{D42A27DB-BD31-4B8C-83A1-F6EECF244321}">
                <p14:modId xmlns:p14="http://schemas.microsoft.com/office/powerpoint/2010/main" val="1773544730"/>
              </p:ext>
            </p:extLst>
          </p:nvPr>
        </p:nvGraphicFramePr>
        <p:xfrm>
          <a:off x="4688659" y="1210448"/>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599BE34C-6B27-8DFF-3474-55F540ED9AF0}"/>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C1135488-154A-7204-2A25-9EA1FD08DCE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98B019BC-5F9F-0578-FA53-2B7A7EF38439}"/>
                </a:ext>
              </a:extLst>
            </p:cNvPr>
            <p:cNvGrpSpPr/>
            <p:nvPr/>
          </p:nvGrpSpPr>
          <p:grpSpPr>
            <a:xfrm>
              <a:off x="1173600" y="0"/>
              <a:ext cx="8852480" cy="901700"/>
              <a:chOff x="0" y="0"/>
              <a:chExt cx="8852480" cy="901700"/>
            </a:xfrm>
          </p:grpSpPr>
          <p:grpSp>
            <p:nvGrpSpPr>
              <p:cNvPr id="7" name="Group 6">
                <a:extLst>
                  <a:ext uri="{FF2B5EF4-FFF2-40B4-BE49-F238E27FC236}">
                    <a16:creationId xmlns:a16="http://schemas.microsoft.com/office/drawing/2014/main" id="{0205F8F6-4193-367E-3738-9C12F5187BC2}"/>
                  </a:ext>
                </a:extLst>
              </p:cNvPr>
              <p:cNvGrpSpPr/>
              <p:nvPr/>
            </p:nvGrpSpPr>
            <p:grpSpPr>
              <a:xfrm>
                <a:off x="2692800" y="0"/>
                <a:ext cx="6159680" cy="901700"/>
                <a:chOff x="0" y="0"/>
                <a:chExt cx="6159680" cy="901700"/>
              </a:xfrm>
            </p:grpSpPr>
            <p:pic>
              <p:nvPicPr>
                <p:cNvPr id="10" name="Picture 9" descr="Graphical user interface&#10;&#10;Description automatically generated">
                  <a:extLst>
                    <a:ext uri="{FF2B5EF4-FFF2-40B4-BE49-F238E27FC236}">
                      <a16:creationId xmlns:a16="http://schemas.microsoft.com/office/drawing/2014/main" id="{4CFF2FA1-9268-1012-D848-613BFE86644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2" name="Picture 11" descr="Shape&#10;&#10;Description automatically generated">
                  <a:extLst>
                    <a:ext uri="{FF2B5EF4-FFF2-40B4-BE49-F238E27FC236}">
                      <a16:creationId xmlns:a16="http://schemas.microsoft.com/office/drawing/2014/main" id="{FC886A4B-81EC-467D-DD17-6088387021D7}"/>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8" name="Picture 7" descr="Shape&#10;&#10;Description automatically generated">
                <a:extLst>
                  <a:ext uri="{FF2B5EF4-FFF2-40B4-BE49-F238E27FC236}">
                    <a16:creationId xmlns:a16="http://schemas.microsoft.com/office/drawing/2014/main" id="{751C79A5-CC4D-C229-8AD4-EDB55841730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4" name="TextBox 13">
            <a:extLst>
              <a:ext uri="{FF2B5EF4-FFF2-40B4-BE49-F238E27FC236}">
                <a16:creationId xmlns:a16="http://schemas.microsoft.com/office/drawing/2014/main" id="{F994694E-DB12-C5B6-AA7B-A1773FC80B47}"/>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83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C5FE-E901-401D-93E7-2E69D5248922}"/>
              </a:ext>
            </a:extLst>
          </p:cNvPr>
          <p:cNvSpPr>
            <a:spLocks noGrp="1"/>
          </p:cNvSpPr>
          <p:nvPr>
            <p:ph type="title"/>
          </p:nvPr>
        </p:nvSpPr>
        <p:spPr>
          <a:xfrm>
            <a:off x="332620" y="640823"/>
            <a:ext cx="4023419" cy="5546863"/>
          </a:xfrm>
        </p:spPr>
        <p:txBody>
          <a:bodyPr anchor="ctr">
            <a:normAutofit/>
          </a:bodyPr>
          <a:lstStyle/>
          <a:p>
            <a:r>
              <a:rPr lang="en-CA" sz="5400" dirty="0"/>
              <a:t>Putting it all Together</a:t>
            </a:r>
            <a:endParaRPr lang="en-CA" sz="5400" dirty="0">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DE4F23-4701-4488-8EBF-2C9B78D7896A}"/>
              </a:ext>
            </a:extLst>
          </p:cNvPr>
          <p:cNvGraphicFramePr>
            <a:graphicFrameLocks noGrp="1"/>
          </p:cNvGraphicFramePr>
          <p:nvPr>
            <p:ph idx="1"/>
            <p:extLst>
              <p:ext uri="{D42A27DB-BD31-4B8C-83A1-F6EECF244321}">
                <p14:modId xmlns:p14="http://schemas.microsoft.com/office/powerpoint/2010/main" val="1325904279"/>
              </p:ext>
            </p:extLst>
          </p:nvPr>
        </p:nvGraphicFramePr>
        <p:xfrm>
          <a:off x="4688659" y="1525241"/>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3761F2E4-A796-FBC9-6F2E-CBDB7955075A}"/>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528735BA-99E1-ABB4-ACB0-8AFE1976EA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BA7BA553-75B6-58D0-2882-1BEF8BA6E736}"/>
                </a:ext>
              </a:extLst>
            </p:cNvPr>
            <p:cNvGrpSpPr/>
            <p:nvPr/>
          </p:nvGrpSpPr>
          <p:grpSpPr>
            <a:xfrm>
              <a:off x="1173600" y="0"/>
              <a:ext cx="8852480" cy="901700"/>
              <a:chOff x="0" y="0"/>
              <a:chExt cx="8852480" cy="901700"/>
            </a:xfrm>
          </p:grpSpPr>
          <p:grpSp>
            <p:nvGrpSpPr>
              <p:cNvPr id="7" name="Group 6">
                <a:extLst>
                  <a:ext uri="{FF2B5EF4-FFF2-40B4-BE49-F238E27FC236}">
                    <a16:creationId xmlns:a16="http://schemas.microsoft.com/office/drawing/2014/main" id="{D8430B2D-ABEB-6844-5282-0F7BE3AE6030}"/>
                  </a:ext>
                </a:extLst>
              </p:cNvPr>
              <p:cNvGrpSpPr/>
              <p:nvPr/>
            </p:nvGrpSpPr>
            <p:grpSpPr>
              <a:xfrm>
                <a:off x="2692800" y="0"/>
                <a:ext cx="6159680" cy="901700"/>
                <a:chOff x="0" y="0"/>
                <a:chExt cx="6159680" cy="901700"/>
              </a:xfrm>
            </p:grpSpPr>
            <p:pic>
              <p:nvPicPr>
                <p:cNvPr id="10" name="Picture 9" descr="Graphical user interface&#10;&#10;Description automatically generated">
                  <a:extLst>
                    <a:ext uri="{FF2B5EF4-FFF2-40B4-BE49-F238E27FC236}">
                      <a16:creationId xmlns:a16="http://schemas.microsoft.com/office/drawing/2014/main" id="{6175F4F1-ECE3-E712-5247-C602E163F8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2" name="Picture 11" descr="Shape&#10;&#10;Description automatically generated">
                  <a:extLst>
                    <a:ext uri="{FF2B5EF4-FFF2-40B4-BE49-F238E27FC236}">
                      <a16:creationId xmlns:a16="http://schemas.microsoft.com/office/drawing/2014/main" id="{8CF62CDD-CF95-6C7F-E52F-ABD810E9DB1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8" name="Picture 7" descr="Shape&#10;&#10;Description automatically generated">
                <a:extLst>
                  <a:ext uri="{FF2B5EF4-FFF2-40B4-BE49-F238E27FC236}">
                    <a16:creationId xmlns:a16="http://schemas.microsoft.com/office/drawing/2014/main" id="{23746E9B-F403-E96C-DE0E-6DFCA911A26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4" name="TextBox 13">
            <a:extLst>
              <a:ext uri="{FF2B5EF4-FFF2-40B4-BE49-F238E27FC236}">
                <a16:creationId xmlns:a16="http://schemas.microsoft.com/office/drawing/2014/main" id="{7A7EB7EE-2144-642E-3515-FD3425F4DFA0}"/>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385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CF0143A-F4EB-49F9-9629-5CF2E4A9886F}"/>
              </a:ext>
            </a:extLst>
          </p:cNvPr>
          <p:cNvSpPr>
            <a:spLocks noGrp="1"/>
          </p:cNvSpPr>
          <p:nvPr>
            <p:ph type="title"/>
          </p:nvPr>
        </p:nvSpPr>
        <p:spPr>
          <a:xfrm>
            <a:off x="1804988" y="1333315"/>
            <a:ext cx="8582025" cy="2636946"/>
          </a:xfrm>
        </p:spPr>
        <p:txBody>
          <a:bodyPr vert="horz" lIns="91440" tIns="45720" rIns="91440" bIns="45720" rtlCol="0" anchor="ctr">
            <a:normAutofit fontScale="90000"/>
          </a:bodyPr>
          <a:lstStyle/>
          <a:p>
            <a:pPr algn="ctr"/>
            <a:r>
              <a:rPr lang="en-US" sz="6600" dirty="0"/>
              <a:t>Your Land</a:t>
            </a:r>
            <a:r>
              <a:rPr lang="en-US" sz="6600" kern="1200" dirty="0">
                <a:latin typeface="+mj-lt"/>
                <a:ea typeface="+mj-ea"/>
                <a:cs typeface="+mj-cs"/>
              </a:rPr>
              <a:t> Acknowledgement</a:t>
            </a:r>
            <a:r>
              <a:rPr lang="en-US" sz="6600" dirty="0"/>
              <a:t> is Complete</a:t>
            </a:r>
            <a:endParaRPr lang="en-US" sz="6600" kern="1200" dirty="0">
              <a:latin typeface="+mj-lt"/>
              <a:ea typeface="+mj-ea"/>
              <a:cs typeface="+mj-cs"/>
            </a:endParaRPr>
          </a:p>
        </p:txBody>
      </p:sp>
      <p:sp>
        <p:nvSpPr>
          <p:cNvPr id="2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90F45D-4729-46CF-AFE3-DB8187100A53}"/>
              </a:ext>
            </a:extLst>
          </p:cNvPr>
          <p:cNvSpPr>
            <a:spLocks noGrp="1"/>
          </p:cNvSpPr>
          <p:nvPr>
            <p:ph idx="1"/>
          </p:nvPr>
        </p:nvSpPr>
        <p:spPr>
          <a:xfrm>
            <a:off x="2337179" y="3962400"/>
            <a:ext cx="7566024" cy="581025"/>
          </a:xfrm>
        </p:spPr>
        <p:txBody>
          <a:bodyPr vert="horz" lIns="91440" tIns="45720" rIns="91440" bIns="45720" rtlCol="0" anchor="ctr">
            <a:normAutofit fontScale="85000" lnSpcReduction="10000"/>
          </a:bodyPr>
          <a:lstStyle/>
          <a:p>
            <a:pPr marL="0" indent="0" algn="ctr">
              <a:buNone/>
            </a:pPr>
            <a:r>
              <a:rPr lang="en-US" b="1" dirty="0">
                <a:solidFill>
                  <a:srgbClr val="FFFFFF"/>
                </a:solidFill>
              </a:rPr>
              <a:t>It is a living document, never let it be a check in a box.</a:t>
            </a:r>
            <a:endParaRPr lang="en-US" b="1" kern="1200" dirty="0">
              <a:solidFill>
                <a:srgbClr val="FFFFFF"/>
              </a:solidFill>
              <a:latin typeface="+mn-lt"/>
              <a:cs typeface="Calibri"/>
            </a:endParaRPr>
          </a:p>
        </p:txBody>
      </p:sp>
      <p:grpSp>
        <p:nvGrpSpPr>
          <p:cNvPr id="4" name="Group 3">
            <a:extLst>
              <a:ext uri="{FF2B5EF4-FFF2-40B4-BE49-F238E27FC236}">
                <a16:creationId xmlns:a16="http://schemas.microsoft.com/office/drawing/2014/main" id="{353FED89-ECB8-312A-953E-205C1BE69806}"/>
              </a:ext>
            </a:extLst>
          </p:cNvPr>
          <p:cNvGrpSpPr/>
          <p:nvPr/>
        </p:nvGrpSpPr>
        <p:grpSpPr>
          <a:xfrm>
            <a:off x="164892" y="52313"/>
            <a:ext cx="12411856" cy="1158647"/>
            <a:chOff x="0" y="0"/>
            <a:chExt cx="10026080" cy="901700"/>
          </a:xfrm>
        </p:grpSpPr>
        <p:pic>
          <p:nvPicPr>
            <p:cNvPr id="5" name="Picture 4" descr="Graphical user interface&#10;&#10;Description automatically generated">
              <a:extLst>
                <a:ext uri="{FF2B5EF4-FFF2-40B4-BE49-F238E27FC236}">
                  <a16:creationId xmlns:a16="http://schemas.microsoft.com/office/drawing/2014/main" id="{20D11352-1515-7FA3-2E26-DA9FCD5841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806782F5-4F05-1460-4AB2-2E3E0D228C8A}"/>
                </a:ext>
              </a:extLst>
            </p:cNvPr>
            <p:cNvGrpSpPr/>
            <p:nvPr/>
          </p:nvGrpSpPr>
          <p:grpSpPr>
            <a:xfrm>
              <a:off x="1173600" y="0"/>
              <a:ext cx="8852480" cy="901700"/>
              <a:chOff x="0" y="0"/>
              <a:chExt cx="8852480" cy="901700"/>
            </a:xfrm>
          </p:grpSpPr>
          <p:grpSp>
            <p:nvGrpSpPr>
              <p:cNvPr id="7" name="Group 6">
                <a:extLst>
                  <a:ext uri="{FF2B5EF4-FFF2-40B4-BE49-F238E27FC236}">
                    <a16:creationId xmlns:a16="http://schemas.microsoft.com/office/drawing/2014/main" id="{55F52A92-C699-24DA-EB4E-D18F37954998}"/>
                  </a:ext>
                </a:extLst>
              </p:cNvPr>
              <p:cNvGrpSpPr/>
              <p:nvPr/>
            </p:nvGrpSpPr>
            <p:grpSpPr>
              <a:xfrm>
                <a:off x="2692800" y="0"/>
                <a:ext cx="6159680" cy="901700"/>
                <a:chOff x="0" y="0"/>
                <a:chExt cx="6159680" cy="901700"/>
              </a:xfrm>
            </p:grpSpPr>
            <p:pic>
              <p:nvPicPr>
                <p:cNvPr id="9" name="Picture 8" descr="Graphical user interface&#10;&#10;Description automatically generated">
                  <a:extLst>
                    <a:ext uri="{FF2B5EF4-FFF2-40B4-BE49-F238E27FC236}">
                      <a16:creationId xmlns:a16="http://schemas.microsoft.com/office/drawing/2014/main" id="{EE518BEF-87AB-DD21-EBE9-FE66B4CDF5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0" name="Picture 9" descr="Shape&#10;&#10;Description automatically generated">
                  <a:extLst>
                    <a:ext uri="{FF2B5EF4-FFF2-40B4-BE49-F238E27FC236}">
                      <a16:creationId xmlns:a16="http://schemas.microsoft.com/office/drawing/2014/main" id="{61F6E2DB-E47E-1426-3DA1-7A39375CD47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8" name="Picture 7" descr="Shape&#10;&#10;Description automatically generated">
                <a:extLst>
                  <a:ext uri="{FF2B5EF4-FFF2-40B4-BE49-F238E27FC236}">
                    <a16:creationId xmlns:a16="http://schemas.microsoft.com/office/drawing/2014/main" id="{DF804ED8-BE3D-67F9-1BC0-7650928E90F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2" name="TextBox 11">
            <a:extLst>
              <a:ext uri="{FF2B5EF4-FFF2-40B4-BE49-F238E27FC236}">
                <a16:creationId xmlns:a16="http://schemas.microsoft.com/office/drawing/2014/main" id="{23509671-7FF6-FA51-774E-41E34BEA9042}"/>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8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CF0143A-F4EB-49F9-9629-5CF2E4A9886F}"/>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dirty="0">
                <a:latin typeface="+mj-lt"/>
                <a:ea typeface="+mj-ea"/>
                <a:cs typeface="+mj-cs"/>
              </a:rPr>
              <a:t>Importance of Land </a:t>
            </a:r>
            <a:r>
              <a:rPr lang="en-US" sz="6600" dirty="0"/>
              <a:t>Acknowledgements</a:t>
            </a:r>
            <a:endParaRPr lang="en-US" sz="6600" kern="1200" dirty="0">
              <a:solidFill>
                <a:schemeClr val="tx1"/>
              </a:solidFill>
              <a:latin typeface="+mj-lt"/>
              <a:ea typeface="+mj-ea"/>
              <a:cs typeface="+mj-cs"/>
            </a:endParaRPr>
          </a:p>
        </p:txBody>
      </p:sp>
      <p:sp>
        <p:nvSpPr>
          <p:cNvPr id="2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90F45D-4729-46CF-AFE3-DB8187100A53}"/>
              </a:ext>
            </a:extLst>
          </p:cNvPr>
          <p:cNvSpPr>
            <a:spLocks noGrp="1"/>
          </p:cNvSpPr>
          <p:nvPr>
            <p:ph idx="1"/>
          </p:nvPr>
        </p:nvSpPr>
        <p:spPr>
          <a:xfrm>
            <a:off x="2566988" y="3962400"/>
            <a:ext cx="7058025" cy="581025"/>
          </a:xfrm>
        </p:spPr>
        <p:txBody>
          <a:bodyPr vert="horz" lIns="91440" tIns="45720" rIns="91440" bIns="45720" rtlCol="0" anchor="ctr">
            <a:normAutofit/>
          </a:bodyPr>
          <a:lstStyle/>
          <a:p>
            <a:pPr marL="0" indent="0" algn="ctr">
              <a:buNone/>
            </a:pPr>
            <a:r>
              <a:rPr lang="en-US" dirty="0">
                <a:solidFill>
                  <a:srgbClr val="FFFFFF"/>
                </a:solidFill>
                <a:cs typeface="Calibri"/>
              </a:rPr>
              <a:t>More than a Checked Box!</a:t>
            </a:r>
            <a:endParaRPr lang="en-US" kern="1200" dirty="0">
              <a:solidFill>
                <a:srgbClr val="FFFFFF"/>
              </a:solidFill>
              <a:latin typeface="+mn-lt"/>
              <a:ea typeface="+mn-ea"/>
              <a:cs typeface="+mn-cs"/>
            </a:endParaRPr>
          </a:p>
        </p:txBody>
      </p:sp>
      <p:grpSp>
        <p:nvGrpSpPr>
          <p:cNvPr id="4" name="Group 3">
            <a:extLst>
              <a:ext uri="{FF2B5EF4-FFF2-40B4-BE49-F238E27FC236}">
                <a16:creationId xmlns:a16="http://schemas.microsoft.com/office/drawing/2014/main" id="{41932441-9FE6-6B6E-2874-0284F6F84466}"/>
              </a:ext>
            </a:extLst>
          </p:cNvPr>
          <p:cNvGrpSpPr/>
          <p:nvPr/>
        </p:nvGrpSpPr>
        <p:grpSpPr>
          <a:xfrm>
            <a:off x="164892" y="52313"/>
            <a:ext cx="12411856" cy="1158647"/>
            <a:chOff x="0" y="0"/>
            <a:chExt cx="10026080" cy="901700"/>
          </a:xfrm>
        </p:grpSpPr>
        <p:pic>
          <p:nvPicPr>
            <p:cNvPr id="5" name="Picture 4" descr="Graphical user interface&#10;&#10;Description automatically generated">
              <a:extLst>
                <a:ext uri="{FF2B5EF4-FFF2-40B4-BE49-F238E27FC236}">
                  <a16:creationId xmlns:a16="http://schemas.microsoft.com/office/drawing/2014/main" id="{77185BE8-9BEA-A07A-5F18-D23122C50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96FFE099-AB3E-DF5F-6E59-8C58BA0B0535}"/>
                </a:ext>
              </a:extLst>
            </p:cNvPr>
            <p:cNvGrpSpPr/>
            <p:nvPr/>
          </p:nvGrpSpPr>
          <p:grpSpPr>
            <a:xfrm>
              <a:off x="1173600" y="0"/>
              <a:ext cx="8852480" cy="901700"/>
              <a:chOff x="0" y="0"/>
              <a:chExt cx="8852480" cy="901700"/>
            </a:xfrm>
          </p:grpSpPr>
          <p:grpSp>
            <p:nvGrpSpPr>
              <p:cNvPr id="7" name="Group 6">
                <a:extLst>
                  <a:ext uri="{FF2B5EF4-FFF2-40B4-BE49-F238E27FC236}">
                    <a16:creationId xmlns:a16="http://schemas.microsoft.com/office/drawing/2014/main" id="{C9F1971A-8EB0-CD9C-2FFE-31EF395E7007}"/>
                  </a:ext>
                </a:extLst>
              </p:cNvPr>
              <p:cNvGrpSpPr/>
              <p:nvPr/>
            </p:nvGrpSpPr>
            <p:grpSpPr>
              <a:xfrm>
                <a:off x="2692800" y="0"/>
                <a:ext cx="6159680" cy="901700"/>
                <a:chOff x="0" y="0"/>
                <a:chExt cx="6159680" cy="901700"/>
              </a:xfrm>
            </p:grpSpPr>
            <p:pic>
              <p:nvPicPr>
                <p:cNvPr id="9" name="Picture 8" descr="Graphical user interface&#10;&#10;Description automatically generated">
                  <a:extLst>
                    <a:ext uri="{FF2B5EF4-FFF2-40B4-BE49-F238E27FC236}">
                      <a16:creationId xmlns:a16="http://schemas.microsoft.com/office/drawing/2014/main" id="{27B6A34C-C18C-10B4-6F53-E805C29C1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0" name="Picture 9" descr="Shape&#10;&#10;Description automatically generated">
                  <a:extLst>
                    <a:ext uri="{FF2B5EF4-FFF2-40B4-BE49-F238E27FC236}">
                      <a16:creationId xmlns:a16="http://schemas.microsoft.com/office/drawing/2014/main" id="{A823841B-F2E1-E13E-3C07-9BCDB918939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8" name="Picture 7" descr="Shape&#10;&#10;Description automatically generated">
                <a:extLst>
                  <a:ext uri="{FF2B5EF4-FFF2-40B4-BE49-F238E27FC236}">
                    <a16:creationId xmlns:a16="http://schemas.microsoft.com/office/drawing/2014/main" id="{4C659FF8-12EB-7D5A-C72D-F83B9B84242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1" name="TextBox 10">
            <a:extLst>
              <a:ext uri="{FF2B5EF4-FFF2-40B4-BE49-F238E27FC236}">
                <a16:creationId xmlns:a16="http://schemas.microsoft.com/office/drawing/2014/main" id="{9893E625-96D8-0048-95CF-5D0A8057644E}"/>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111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C5FE-E901-401D-93E7-2E69D5248922}"/>
              </a:ext>
            </a:extLst>
          </p:cNvPr>
          <p:cNvSpPr>
            <a:spLocks noGrp="1"/>
          </p:cNvSpPr>
          <p:nvPr>
            <p:ph type="title"/>
          </p:nvPr>
        </p:nvSpPr>
        <p:spPr>
          <a:xfrm>
            <a:off x="635000" y="640823"/>
            <a:ext cx="3418659" cy="5583148"/>
          </a:xfrm>
        </p:spPr>
        <p:txBody>
          <a:bodyPr anchor="ctr">
            <a:normAutofit/>
          </a:bodyPr>
          <a:lstStyle/>
          <a:p>
            <a:r>
              <a:rPr lang="en-CA" sz="5400" dirty="0"/>
              <a:t>Coming Together to Do the Heart Work</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DE4F23-4701-4488-8EBF-2C9B78D7896A}"/>
              </a:ext>
            </a:extLst>
          </p:cNvPr>
          <p:cNvGraphicFramePr>
            <a:graphicFrameLocks noGrp="1"/>
          </p:cNvGraphicFramePr>
          <p:nvPr>
            <p:ph idx="1"/>
            <p:extLst>
              <p:ext uri="{D42A27DB-BD31-4B8C-83A1-F6EECF244321}">
                <p14:modId xmlns:p14="http://schemas.microsoft.com/office/powerpoint/2010/main" val="2127459154"/>
              </p:ext>
            </p:extLst>
          </p:nvPr>
        </p:nvGraphicFramePr>
        <p:xfrm>
          <a:off x="4688659" y="1195458"/>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C3C71661-2984-5DAE-50D7-988418F6426F}"/>
              </a:ext>
            </a:extLst>
          </p:cNvPr>
          <p:cNvGrpSpPr/>
          <p:nvPr/>
        </p:nvGrpSpPr>
        <p:grpSpPr>
          <a:xfrm>
            <a:off x="164892" y="36811"/>
            <a:ext cx="12411856" cy="1158647"/>
            <a:chOff x="0" y="0"/>
            <a:chExt cx="10026080" cy="901700"/>
          </a:xfrm>
        </p:grpSpPr>
        <p:pic>
          <p:nvPicPr>
            <p:cNvPr id="14" name="Picture 13" descr="Graphical user interface&#10;&#10;Description automatically generated">
              <a:extLst>
                <a:ext uri="{FF2B5EF4-FFF2-40B4-BE49-F238E27FC236}">
                  <a16:creationId xmlns:a16="http://schemas.microsoft.com/office/drawing/2014/main" id="{1E3F8602-C909-839A-E8E2-81CFCB3079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9B9E8CCB-1037-A0EF-29F8-DCEC59F83DFB}"/>
                </a:ext>
              </a:extLst>
            </p:cNvPr>
            <p:cNvGrpSpPr/>
            <p:nvPr/>
          </p:nvGrpSpPr>
          <p:grpSpPr>
            <a:xfrm>
              <a:off x="1173600" y="0"/>
              <a:ext cx="8852480" cy="901700"/>
              <a:chOff x="0" y="0"/>
              <a:chExt cx="8852480" cy="901700"/>
            </a:xfrm>
          </p:grpSpPr>
          <p:grpSp>
            <p:nvGrpSpPr>
              <p:cNvPr id="16" name="Group 15">
                <a:extLst>
                  <a:ext uri="{FF2B5EF4-FFF2-40B4-BE49-F238E27FC236}">
                    <a16:creationId xmlns:a16="http://schemas.microsoft.com/office/drawing/2014/main" id="{0D0D9692-C679-E600-621B-3C611AA299BC}"/>
                  </a:ext>
                </a:extLst>
              </p:cNvPr>
              <p:cNvGrpSpPr/>
              <p:nvPr/>
            </p:nvGrpSpPr>
            <p:grpSpPr>
              <a:xfrm>
                <a:off x="2692800" y="0"/>
                <a:ext cx="6159680" cy="901700"/>
                <a:chOff x="0" y="0"/>
                <a:chExt cx="6159680" cy="901700"/>
              </a:xfrm>
            </p:grpSpPr>
            <p:pic>
              <p:nvPicPr>
                <p:cNvPr id="18" name="Picture 17" descr="Graphical user interface&#10;&#10;Description automatically generated">
                  <a:extLst>
                    <a:ext uri="{FF2B5EF4-FFF2-40B4-BE49-F238E27FC236}">
                      <a16:creationId xmlns:a16="http://schemas.microsoft.com/office/drawing/2014/main" id="{7739DBDA-B855-4FFF-2B4F-4E08510D753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9" name="Picture 18" descr="Shape&#10;&#10;Description automatically generated">
                  <a:extLst>
                    <a:ext uri="{FF2B5EF4-FFF2-40B4-BE49-F238E27FC236}">
                      <a16:creationId xmlns:a16="http://schemas.microsoft.com/office/drawing/2014/main" id="{0AF66FE8-84C6-A2D5-CADF-ADEE63AF131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17" name="Picture 16" descr="Shape&#10;&#10;Description automatically generated">
                <a:extLst>
                  <a:ext uri="{FF2B5EF4-FFF2-40B4-BE49-F238E27FC236}">
                    <a16:creationId xmlns:a16="http://schemas.microsoft.com/office/drawing/2014/main" id="{636164B6-01C4-4A13-7D73-DA451880DACC}"/>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3" name="TextBox 2">
            <a:extLst>
              <a:ext uri="{FF2B5EF4-FFF2-40B4-BE49-F238E27FC236}">
                <a16:creationId xmlns:a16="http://schemas.microsoft.com/office/drawing/2014/main" id="{7C99FD62-D4F7-0B9A-17F0-4231D360695F}"/>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288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262FA-B823-44B7-97B9-0A7B93CF6EFE}"/>
              </a:ext>
            </a:extLst>
          </p:cNvPr>
          <p:cNvPicPr>
            <a:picLocks noChangeAspect="1"/>
          </p:cNvPicPr>
          <p:nvPr/>
        </p:nvPicPr>
        <p:blipFill>
          <a:blip r:embed="rId2"/>
          <a:stretch>
            <a:fillRect/>
          </a:stretch>
        </p:blipFill>
        <p:spPr>
          <a:xfrm>
            <a:off x="354564" y="119482"/>
            <a:ext cx="5934270" cy="6458600"/>
          </a:xfrm>
          <a:prstGeom prst="rect">
            <a:avLst/>
          </a:prstGeom>
        </p:spPr>
      </p:pic>
      <p:graphicFrame>
        <p:nvGraphicFramePr>
          <p:cNvPr id="12" name="TextBox 9">
            <a:extLst>
              <a:ext uri="{FF2B5EF4-FFF2-40B4-BE49-F238E27FC236}">
                <a16:creationId xmlns:a16="http://schemas.microsoft.com/office/drawing/2014/main" id="{65C6E55B-EB6F-498C-BD92-BACBEDCD1EC2}"/>
              </a:ext>
            </a:extLst>
          </p:cNvPr>
          <p:cNvGraphicFramePr/>
          <p:nvPr/>
        </p:nvGraphicFramePr>
        <p:xfrm>
          <a:off x="6612467" y="2565400"/>
          <a:ext cx="4766733" cy="3600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TextBox 62">
            <a:extLst>
              <a:ext uri="{FF2B5EF4-FFF2-40B4-BE49-F238E27FC236}">
                <a16:creationId xmlns:a16="http://schemas.microsoft.com/office/drawing/2014/main" id="{E0A06516-CC29-4699-B8E0-1E65A9A01E89}"/>
              </a:ext>
            </a:extLst>
          </p:cNvPr>
          <p:cNvSpPr txBox="1"/>
          <p:nvPr/>
        </p:nvSpPr>
        <p:spPr>
          <a:xfrm>
            <a:off x="6554222" y="1427268"/>
            <a:ext cx="42036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3">
                    <a:lumMod val="50000"/>
                  </a:schemeClr>
                </a:solidFill>
              </a:rPr>
              <a:t>Choose a map that reflects your area.</a:t>
            </a:r>
          </a:p>
        </p:txBody>
      </p:sp>
      <p:sp>
        <p:nvSpPr>
          <p:cNvPr id="64" name="Arrow: Bent-Up 63">
            <a:extLst>
              <a:ext uri="{FF2B5EF4-FFF2-40B4-BE49-F238E27FC236}">
                <a16:creationId xmlns:a16="http://schemas.microsoft.com/office/drawing/2014/main" id="{685F1445-8D18-449E-8D54-F5D34F230463}"/>
              </a:ext>
            </a:extLst>
          </p:cNvPr>
          <p:cNvSpPr/>
          <p:nvPr/>
        </p:nvSpPr>
        <p:spPr>
          <a:xfrm>
            <a:off x="6288834" y="1835150"/>
            <a:ext cx="846666" cy="730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D9606C8-18D2-15CB-1EC3-B4B858DB2D68}"/>
              </a:ext>
            </a:extLst>
          </p:cNvPr>
          <p:cNvGrpSpPr/>
          <p:nvPr/>
        </p:nvGrpSpPr>
        <p:grpSpPr>
          <a:xfrm>
            <a:off x="164892" y="52313"/>
            <a:ext cx="12411856" cy="1158647"/>
            <a:chOff x="0" y="0"/>
            <a:chExt cx="10026080" cy="901700"/>
          </a:xfrm>
        </p:grpSpPr>
        <p:pic>
          <p:nvPicPr>
            <p:cNvPr id="11" name="Picture 10" descr="Graphical user interface&#10;&#10;Description automatically generated">
              <a:extLst>
                <a:ext uri="{FF2B5EF4-FFF2-40B4-BE49-F238E27FC236}">
                  <a16:creationId xmlns:a16="http://schemas.microsoft.com/office/drawing/2014/main" id="{6E137D4C-1FA0-94BA-E599-35D423A46D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BA9F38DD-3B16-0769-61F5-1677C39D6E5A}"/>
                </a:ext>
              </a:extLst>
            </p:cNvPr>
            <p:cNvGrpSpPr/>
            <p:nvPr/>
          </p:nvGrpSpPr>
          <p:grpSpPr>
            <a:xfrm>
              <a:off x="1173600" y="0"/>
              <a:ext cx="8852480" cy="901700"/>
              <a:chOff x="0" y="0"/>
              <a:chExt cx="8852480" cy="901700"/>
            </a:xfrm>
          </p:grpSpPr>
          <p:grpSp>
            <p:nvGrpSpPr>
              <p:cNvPr id="14" name="Group 13">
                <a:extLst>
                  <a:ext uri="{FF2B5EF4-FFF2-40B4-BE49-F238E27FC236}">
                    <a16:creationId xmlns:a16="http://schemas.microsoft.com/office/drawing/2014/main" id="{7181CF1C-F3BE-DA5D-9038-1F237326BF12}"/>
                  </a:ext>
                </a:extLst>
              </p:cNvPr>
              <p:cNvGrpSpPr/>
              <p:nvPr/>
            </p:nvGrpSpPr>
            <p:grpSpPr>
              <a:xfrm>
                <a:off x="2692800" y="0"/>
                <a:ext cx="6159680" cy="901700"/>
                <a:chOff x="0" y="0"/>
                <a:chExt cx="6159680" cy="901700"/>
              </a:xfrm>
            </p:grpSpPr>
            <p:pic>
              <p:nvPicPr>
                <p:cNvPr id="16" name="Picture 15" descr="Graphical user interface&#10;&#10;Description automatically generated">
                  <a:extLst>
                    <a:ext uri="{FF2B5EF4-FFF2-40B4-BE49-F238E27FC236}">
                      <a16:creationId xmlns:a16="http://schemas.microsoft.com/office/drawing/2014/main" id="{3B39158A-F9B7-4A3D-34D6-49A7913BEE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7" name="Picture 16" descr="Shape&#10;&#10;Description automatically generated">
                  <a:extLst>
                    <a:ext uri="{FF2B5EF4-FFF2-40B4-BE49-F238E27FC236}">
                      <a16:creationId xmlns:a16="http://schemas.microsoft.com/office/drawing/2014/main" id="{7572C105-1024-13F2-C1E5-DC3C3F17A4E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15" name="Picture 14" descr="Shape&#10;&#10;Description automatically generated">
                <a:extLst>
                  <a:ext uri="{FF2B5EF4-FFF2-40B4-BE49-F238E27FC236}">
                    <a16:creationId xmlns:a16="http://schemas.microsoft.com/office/drawing/2014/main" id="{7F637CE8-AB74-AD4E-C77F-827CB1DE27B3}"/>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2" name="TextBox 1">
            <a:extLst>
              <a:ext uri="{FF2B5EF4-FFF2-40B4-BE49-F238E27FC236}">
                <a16:creationId xmlns:a16="http://schemas.microsoft.com/office/drawing/2014/main" id="{4251E9AF-202D-DC11-5E34-01A329C06F8F}"/>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76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1A7CCC46-E4FB-4F81-A841-CF60A6B23E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983" y="59436"/>
            <a:ext cx="9875521" cy="6598603"/>
          </a:xfrm>
        </p:spPr>
      </p:pic>
      <p:sp>
        <p:nvSpPr>
          <p:cNvPr id="3" name="TextBox 2">
            <a:extLst>
              <a:ext uri="{FF2B5EF4-FFF2-40B4-BE49-F238E27FC236}">
                <a16:creationId xmlns:a16="http://schemas.microsoft.com/office/drawing/2014/main" id="{4993E725-D2F1-1CD8-D0C3-D919721C97A9}"/>
              </a:ext>
            </a:extLst>
          </p:cNvPr>
          <p:cNvSpPr txBox="1"/>
          <p:nvPr/>
        </p:nvSpPr>
        <p:spPr>
          <a:xfrm>
            <a:off x="14987" y="656947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192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ap&#10;&#10;Description automatically generated">
            <a:extLst>
              <a:ext uri="{FF2B5EF4-FFF2-40B4-BE49-F238E27FC236}">
                <a16:creationId xmlns:a16="http://schemas.microsoft.com/office/drawing/2014/main" id="{373A10BA-2412-4016-8CD6-997D01E95E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408" t="46177" r="1736" b="20540"/>
          <a:stretch/>
        </p:blipFill>
        <p:spPr>
          <a:xfrm>
            <a:off x="1349117" y="0"/>
            <a:ext cx="9908499" cy="6858000"/>
          </a:xfrm>
        </p:spPr>
      </p:pic>
      <p:sp>
        <p:nvSpPr>
          <p:cNvPr id="2" name="TextBox 1">
            <a:extLst>
              <a:ext uri="{FF2B5EF4-FFF2-40B4-BE49-F238E27FC236}">
                <a16:creationId xmlns:a16="http://schemas.microsoft.com/office/drawing/2014/main" id="{A95A24A0-B6FD-C244-64D8-DB5E3F80A2B7}"/>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87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1294C-F3D4-4D7F-B1F5-3B8ED435EE0F}"/>
              </a:ext>
            </a:extLst>
          </p:cNvPr>
          <p:cNvSpPr>
            <a:spLocks noGrp="1"/>
          </p:cNvSpPr>
          <p:nvPr>
            <p:ph type="title"/>
          </p:nvPr>
        </p:nvSpPr>
        <p:spPr>
          <a:xfrm>
            <a:off x="340360" y="298458"/>
            <a:ext cx="4467514" cy="5836941"/>
          </a:xfrm>
        </p:spPr>
        <p:txBody>
          <a:bodyPr>
            <a:normAutofit/>
          </a:bodyPr>
          <a:lstStyle/>
          <a:p>
            <a:r>
              <a:rPr lang="en-CA" dirty="0"/>
              <a:t>Examples of a</a:t>
            </a:r>
            <a:br>
              <a:rPr lang="en-CA" dirty="0"/>
            </a:br>
            <a:r>
              <a:rPr lang="en-CA" dirty="0"/>
              <a:t>Land Acknowledgement</a:t>
            </a:r>
            <a:endParaRPr lang="en-CA" sz="4800" dirty="0">
              <a:cs typeface="Calibri Light"/>
            </a:endParaRPr>
          </a:p>
        </p:txBody>
      </p:sp>
      <p:graphicFrame>
        <p:nvGraphicFramePr>
          <p:cNvPr id="14" name="Content Placeholder 2">
            <a:extLst>
              <a:ext uri="{FF2B5EF4-FFF2-40B4-BE49-F238E27FC236}">
                <a16:creationId xmlns:a16="http://schemas.microsoft.com/office/drawing/2014/main" id="{CCDA5AD2-275E-4696-A22B-2BF62E8C2B21}"/>
              </a:ext>
            </a:extLst>
          </p:cNvPr>
          <p:cNvGraphicFramePr>
            <a:graphicFrameLocks noGrp="1"/>
          </p:cNvGraphicFramePr>
          <p:nvPr>
            <p:ph idx="1"/>
            <p:extLst>
              <p:ext uri="{D42A27DB-BD31-4B8C-83A1-F6EECF244321}">
                <p14:modId xmlns:p14="http://schemas.microsoft.com/office/powerpoint/2010/main" val="186185018"/>
              </p:ext>
            </p:extLst>
          </p:nvPr>
        </p:nvGraphicFramePr>
        <p:xfrm>
          <a:off x="5205067" y="873370"/>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E545931-B503-640D-9C27-A84B5EB76776}"/>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38937AFC-511A-FF57-A749-976D1DF12D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48FD2E84-2317-43A4-7F22-7DE4853EB16A}"/>
                </a:ext>
              </a:extLst>
            </p:cNvPr>
            <p:cNvGrpSpPr/>
            <p:nvPr/>
          </p:nvGrpSpPr>
          <p:grpSpPr>
            <a:xfrm>
              <a:off x="1173600" y="0"/>
              <a:ext cx="8852480" cy="901700"/>
              <a:chOff x="0" y="0"/>
              <a:chExt cx="8852480" cy="901700"/>
            </a:xfrm>
          </p:grpSpPr>
          <p:grpSp>
            <p:nvGrpSpPr>
              <p:cNvPr id="6" name="Group 5">
                <a:extLst>
                  <a:ext uri="{FF2B5EF4-FFF2-40B4-BE49-F238E27FC236}">
                    <a16:creationId xmlns:a16="http://schemas.microsoft.com/office/drawing/2014/main" id="{9611584F-3059-267D-F8B5-2DC931F98003}"/>
                  </a:ext>
                </a:extLst>
              </p:cNvPr>
              <p:cNvGrpSpPr/>
              <p:nvPr/>
            </p:nvGrpSpPr>
            <p:grpSpPr>
              <a:xfrm>
                <a:off x="2692800" y="0"/>
                <a:ext cx="6159680" cy="901700"/>
                <a:chOff x="0" y="0"/>
                <a:chExt cx="6159680" cy="901700"/>
              </a:xfrm>
            </p:grpSpPr>
            <p:pic>
              <p:nvPicPr>
                <p:cNvPr id="8" name="Picture 7" descr="Graphical user interface&#10;&#10;Description automatically generated">
                  <a:extLst>
                    <a:ext uri="{FF2B5EF4-FFF2-40B4-BE49-F238E27FC236}">
                      <a16:creationId xmlns:a16="http://schemas.microsoft.com/office/drawing/2014/main" id="{C753DBEF-E44F-8741-20FC-950DDFC83E4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9" name="Picture 8" descr="Shape&#10;&#10;Description automatically generated">
                  <a:extLst>
                    <a:ext uri="{FF2B5EF4-FFF2-40B4-BE49-F238E27FC236}">
                      <a16:creationId xmlns:a16="http://schemas.microsoft.com/office/drawing/2014/main" id="{BB832525-749B-825C-359A-3A854FF8555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7" name="Picture 6" descr="Shape&#10;&#10;Description automatically generated">
                <a:extLst>
                  <a:ext uri="{FF2B5EF4-FFF2-40B4-BE49-F238E27FC236}">
                    <a16:creationId xmlns:a16="http://schemas.microsoft.com/office/drawing/2014/main" id="{8005D8E0-0CBE-F591-DB59-35EC7E69B053}"/>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1" name="TextBox 10">
            <a:extLst>
              <a:ext uri="{FF2B5EF4-FFF2-40B4-BE49-F238E27FC236}">
                <a16:creationId xmlns:a16="http://schemas.microsoft.com/office/drawing/2014/main" id="{4F022C01-1CD3-9E36-5396-757E1901439B}"/>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1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1294C-F3D4-4D7F-B1F5-3B8ED435EE0F}"/>
              </a:ext>
            </a:extLst>
          </p:cNvPr>
          <p:cNvSpPr>
            <a:spLocks noGrp="1"/>
          </p:cNvSpPr>
          <p:nvPr>
            <p:ph type="title"/>
          </p:nvPr>
        </p:nvSpPr>
        <p:spPr>
          <a:xfrm>
            <a:off x="594360" y="637125"/>
            <a:ext cx="3802276" cy="5256371"/>
          </a:xfrm>
        </p:spPr>
        <p:txBody>
          <a:bodyPr>
            <a:normAutofit/>
          </a:bodyPr>
          <a:lstStyle/>
          <a:p>
            <a:r>
              <a:rPr lang="en-CA" sz="4800" dirty="0"/>
              <a:t>Words to Inspire us to Greater Heights</a:t>
            </a:r>
          </a:p>
        </p:txBody>
      </p:sp>
      <p:graphicFrame>
        <p:nvGraphicFramePr>
          <p:cNvPr id="14" name="Content Placeholder 2">
            <a:extLst>
              <a:ext uri="{FF2B5EF4-FFF2-40B4-BE49-F238E27FC236}">
                <a16:creationId xmlns:a16="http://schemas.microsoft.com/office/drawing/2014/main" id="{CCDA5AD2-275E-4696-A22B-2BF62E8C2B21}"/>
              </a:ext>
            </a:extLst>
          </p:cNvPr>
          <p:cNvGraphicFramePr>
            <a:graphicFrameLocks noGrp="1"/>
          </p:cNvGraphicFramePr>
          <p:nvPr>
            <p:ph idx="1"/>
            <p:extLst>
              <p:ext uri="{D42A27DB-BD31-4B8C-83A1-F6EECF244321}">
                <p14:modId xmlns:p14="http://schemas.microsoft.com/office/powerpoint/2010/main" val="1424859598"/>
              </p:ext>
            </p:extLst>
          </p:nvPr>
        </p:nvGraphicFramePr>
        <p:xfrm>
          <a:off x="5264981" y="925683"/>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579AA521-AD43-FF73-FC7D-8C556FFA85C1}"/>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EC4D4575-0AF6-5F80-B7BF-C85686C049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508C6B5A-19CA-E9DC-DED5-7ABC6C45C7BB}"/>
                </a:ext>
              </a:extLst>
            </p:cNvPr>
            <p:cNvGrpSpPr/>
            <p:nvPr/>
          </p:nvGrpSpPr>
          <p:grpSpPr>
            <a:xfrm>
              <a:off x="1173600" y="0"/>
              <a:ext cx="8852480" cy="901700"/>
              <a:chOff x="0" y="0"/>
              <a:chExt cx="8852480" cy="901700"/>
            </a:xfrm>
          </p:grpSpPr>
          <p:grpSp>
            <p:nvGrpSpPr>
              <p:cNvPr id="6" name="Group 5">
                <a:extLst>
                  <a:ext uri="{FF2B5EF4-FFF2-40B4-BE49-F238E27FC236}">
                    <a16:creationId xmlns:a16="http://schemas.microsoft.com/office/drawing/2014/main" id="{6AD0FA53-9D82-A005-50A0-FC03D8CCD801}"/>
                  </a:ext>
                </a:extLst>
              </p:cNvPr>
              <p:cNvGrpSpPr/>
              <p:nvPr/>
            </p:nvGrpSpPr>
            <p:grpSpPr>
              <a:xfrm>
                <a:off x="2692800" y="0"/>
                <a:ext cx="6159680" cy="901700"/>
                <a:chOff x="0" y="0"/>
                <a:chExt cx="6159680" cy="901700"/>
              </a:xfrm>
            </p:grpSpPr>
            <p:pic>
              <p:nvPicPr>
                <p:cNvPr id="8" name="Picture 7" descr="Graphical user interface&#10;&#10;Description automatically generated">
                  <a:extLst>
                    <a:ext uri="{FF2B5EF4-FFF2-40B4-BE49-F238E27FC236}">
                      <a16:creationId xmlns:a16="http://schemas.microsoft.com/office/drawing/2014/main" id="{E7357756-8E2B-400D-2826-1AD89818FF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9" name="Picture 8" descr="Shape&#10;&#10;Description automatically generated">
                  <a:extLst>
                    <a:ext uri="{FF2B5EF4-FFF2-40B4-BE49-F238E27FC236}">
                      <a16:creationId xmlns:a16="http://schemas.microsoft.com/office/drawing/2014/main" id="{94E7BD8E-0874-1831-C71E-61F6B8891B3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7" name="Picture 6" descr="Shape&#10;&#10;Description automatically generated">
                <a:extLst>
                  <a:ext uri="{FF2B5EF4-FFF2-40B4-BE49-F238E27FC236}">
                    <a16:creationId xmlns:a16="http://schemas.microsoft.com/office/drawing/2014/main" id="{118DB933-838D-A5D6-E059-80E8E5B0DA8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1" name="TextBox 10">
            <a:extLst>
              <a:ext uri="{FF2B5EF4-FFF2-40B4-BE49-F238E27FC236}">
                <a16:creationId xmlns:a16="http://schemas.microsoft.com/office/drawing/2014/main" id="{D2A4A0A9-CE00-C726-8033-AAA5FED8656B}"/>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59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CC5FE-E901-401D-93E7-2E69D5248922}"/>
              </a:ext>
            </a:extLst>
          </p:cNvPr>
          <p:cNvSpPr>
            <a:spLocks noGrp="1"/>
          </p:cNvSpPr>
          <p:nvPr>
            <p:ph type="title"/>
          </p:nvPr>
        </p:nvSpPr>
        <p:spPr>
          <a:xfrm>
            <a:off x="332620" y="640823"/>
            <a:ext cx="4023419" cy="5546863"/>
          </a:xfrm>
        </p:spPr>
        <p:txBody>
          <a:bodyPr anchor="ctr">
            <a:normAutofit/>
          </a:bodyPr>
          <a:lstStyle/>
          <a:p>
            <a:r>
              <a:rPr lang="en-CA" sz="5400" dirty="0"/>
              <a:t>Plan for Reconciliation</a:t>
            </a:r>
            <a:endParaRPr lang="en-US"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DE4F23-4701-4488-8EBF-2C9B78D7896A}"/>
              </a:ext>
            </a:extLst>
          </p:cNvPr>
          <p:cNvGraphicFramePr>
            <a:graphicFrameLocks noGrp="1"/>
          </p:cNvGraphicFramePr>
          <p:nvPr>
            <p:ph idx="1"/>
            <p:extLst>
              <p:ext uri="{D42A27DB-BD31-4B8C-83A1-F6EECF244321}">
                <p14:modId xmlns:p14="http://schemas.microsoft.com/office/powerpoint/2010/main" val="1397705736"/>
              </p:ext>
            </p:extLst>
          </p:nvPr>
        </p:nvGraphicFramePr>
        <p:xfrm>
          <a:off x="4688659" y="1180468"/>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725C334-63BF-44DB-A0F7-6E5519F8F1E0}"/>
              </a:ext>
            </a:extLst>
          </p:cNvPr>
          <p:cNvGrpSpPr/>
          <p:nvPr/>
        </p:nvGrpSpPr>
        <p:grpSpPr>
          <a:xfrm>
            <a:off x="164892" y="52313"/>
            <a:ext cx="12411856" cy="1158647"/>
            <a:chOff x="0" y="0"/>
            <a:chExt cx="10026080" cy="901700"/>
          </a:xfrm>
        </p:grpSpPr>
        <p:pic>
          <p:nvPicPr>
            <p:cNvPr id="4" name="Picture 3" descr="Graphical user interface&#10;&#10;Description automatically generated">
              <a:extLst>
                <a:ext uri="{FF2B5EF4-FFF2-40B4-BE49-F238E27FC236}">
                  <a16:creationId xmlns:a16="http://schemas.microsoft.com/office/drawing/2014/main" id="{9DCCB837-BCCE-5519-BC5D-ABDD52707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7817"/>
            <a:stretch/>
          </p:blipFill>
          <p:spPr bwMode="auto">
            <a:xfrm>
              <a:off x="0" y="50400"/>
              <a:ext cx="1281430" cy="827405"/>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15FFAB1E-F418-C309-5716-1BA43EA7BAD8}"/>
                </a:ext>
              </a:extLst>
            </p:cNvPr>
            <p:cNvGrpSpPr/>
            <p:nvPr/>
          </p:nvGrpSpPr>
          <p:grpSpPr>
            <a:xfrm>
              <a:off x="1173600" y="0"/>
              <a:ext cx="8852480" cy="901700"/>
              <a:chOff x="0" y="0"/>
              <a:chExt cx="8852480" cy="901700"/>
            </a:xfrm>
          </p:grpSpPr>
          <p:grpSp>
            <p:nvGrpSpPr>
              <p:cNvPr id="7" name="Group 6">
                <a:extLst>
                  <a:ext uri="{FF2B5EF4-FFF2-40B4-BE49-F238E27FC236}">
                    <a16:creationId xmlns:a16="http://schemas.microsoft.com/office/drawing/2014/main" id="{0A35F6EF-F620-0C88-EF42-C16B51FE959D}"/>
                  </a:ext>
                </a:extLst>
              </p:cNvPr>
              <p:cNvGrpSpPr/>
              <p:nvPr/>
            </p:nvGrpSpPr>
            <p:grpSpPr>
              <a:xfrm>
                <a:off x="2692800" y="0"/>
                <a:ext cx="6159680" cy="901700"/>
                <a:chOff x="0" y="0"/>
                <a:chExt cx="6159680" cy="901700"/>
              </a:xfrm>
            </p:grpSpPr>
            <p:pic>
              <p:nvPicPr>
                <p:cNvPr id="10" name="Picture 9" descr="Graphical user interface&#10;&#10;Description automatically generated">
                  <a:extLst>
                    <a:ext uri="{FF2B5EF4-FFF2-40B4-BE49-F238E27FC236}">
                      <a16:creationId xmlns:a16="http://schemas.microsoft.com/office/drawing/2014/main" id="{865954BF-03FE-A33A-77B0-08B21CDA84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393"/>
                <a:stretch/>
              </p:blipFill>
              <p:spPr bwMode="auto">
                <a:xfrm>
                  <a:off x="1303200" y="0"/>
                  <a:ext cx="4856480" cy="901700"/>
                </a:xfrm>
                <a:prstGeom prst="rect">
                  <a:avLst/>
                </a:prstGeom>
                <a:ln>
                  <a:noFill/>
                </a:ln>
                <a:extLst>
                  <a:ext uri="{53640926-AAD7-44D8-BBD7-CCE9431645EC}">
                    <a14:shadowObscured xmlns:a14="http://schemas.microsoft.com/office/drawing/2010/main"/>
                  </a:ext>
                </a:extLst>
              </p:spPr>
            </p:pic>
            <p:pic>
              <p:nvPicPr>
                <p:cNvPr id="12" name="Picture 11" descr="Shape&#10;&#10;Description automatically generated">
                  <a:extLst>
                    <a:ext uri="{FF2B5EF4-FFF2-40B4-BE49-F238E27FC236}">
                      <a16:creationId xmlns:a16="http://schemas.microsoft.com/office/drawing/2014/main" id="{50782A43-6DC2-084B-9AD4-CF452226134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197" b="88525" l="3909" r="97394">
                              <a14:foregroundMark x1="9446" y1="47541" x2="9446" y2="47541"/>
                              <a14:foregroundMark x1="3909" y1="49180" x2="3909" y2="49180"/>
                              <a14:foregroundMark x1="97394" y1="45902" x2="97394" y2="45902"/>
                            </a14:backgroundRemoval>
                          </a14:imgEffect>
                        </a14:imgLayer>
                      </a14:imgProps>
                    </a:ext>
                    <a:ext uri="{28A0092B-C50C-407E-A947-70E740481C1C}">
                      <a14:useLocalDpi xmlns:a14="http://schemas.microsoft.com/office/drawing/2010/main" val="0"/>
                    </a:ext>
                  </a:extLst>
                </a:blip>
                <a:stretch>
                  <a:fillRect/>
                </a:stretch>
              </p:blipFill>
              <p:spPr>
                <a:xfrm>
                  <a:off x="0" y="410400"/>
                  <a:ext cx="1338580" cy="284480"/>
                </a:xfrm>
                <a:prstGeom prst="rect">
                  <a:avLst/>
                </a:prstGeom>
              </p:spPr>
            </p:pic>
          </p:grpSp>
          <p:pic>
            <p:nvPicPr>
              <p:cNvPr id="8" name="Picture 7" descr="Shape&#10;&#10;Description automatically generated">
                <a:extLst>
                  <a:ext uri="{FF2B5EF4-FFF2-40B4-BE49-F238E27FC236}">
                    <a16:creationId xmlns:a16="http://schemas.microsoft.com/office/drawing/2014/main" id="{36C97427-48DD-00E4-5AB9-1A4FD31FBD7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824" b="89706" l="2813" r="96563">
                            <a14:foregroundMark x1="6563" y1="48529" x2="6563" y2="48529"/>
                            <a14:foregroundMark x1="2813" y1="41176" x2="2813" y2="41176"/>
                            <a14:foregroundMark x1="96563" y1="44118" x2="96563" y2="44118"/>
                          </a14:backgroundRemoval>
                        </a14:imgEffect>
                      </a14:imgLayer>
                    </a14:imgProps>
                  </a:ext>
                  <a:ext uri="{28A0092B-C50C-407E-A947-70E740481C1C}">
                    <a14:useLocalDpi xmlns:a14="http://schemas.microsoft.com/office/drawing/2010/main" val="0"/>
                  </a:ext>
                </a:extLst>
              </a:blip>
              <a:stretch>
                <a:fillRect/>
              </a:stretch>
            </p:blipFill>
            <p:spPr>
              <a:xfrm>
                <a:off x="0" y="410400"/>
                <a:ext cx="2716530" cy="283845"/>
              </a:xfrm>
              <a:prstGeom prst="rect">
                <a:avLst/>
              </a:prstGeom>
            </p:spPr>
          </p:pic>
        </p:grpSp>
      </p:grpSp>
      <p:sp>
        <p:nvSpPr>
          <p:cNvPr id="14" name="TextBox 13">
            <a:extLst>
              <a:ext uri="{FF2B5EF4-FFF2-40B4-BE49-F238E27FC236}">
                <a16:creationId xmlns:a16="http://schemas.microsoft.com/office/drawing/2014/main" id="{114E0F62-4BF7-7854-128C-4DC10DDB9A51}"/>
              </a:ext>
            </a:extLst>
          </p:cNvPr>
          <p:cNvSpPr txBox="1"/>
          <p:nvPr/>
        </p:nvSpPr>
        <p:spPr>
          <a:xfrm>
            <a:off x="14987" y="6509515"/>
            <a:ext cx="12188952" cy="369332"/>
          </a:xfrm>
          <a:prstGeom prst="rect">
            <a:avLst/>
          </a:prstGeom>
          <a:noFill/>
        </p:spPr>
        <p:txBody>
          <a:bodyPr wrap="square">
            <a:spAutoFit/>
          </a:bodyPr>
          <a:lstStyle/>
          <a:p>
            <a:pPr marL="0" marR="0">
              <a:spcBef>
                <a:spcPts val="0"/>
              </a:spcBef>
              <a:spcAft>
                <a:spcPts val="0"/>
              </a:spcAft>
            </a:pPr>
            <a:r>
              <a:rPr lang="en-CA" sz="1800" dirty="0">
                <a:effectLst/>
                <a:latin typeface="Calibri" panose="020F0502020204030204" pitchFamily="34" charset="0"/>
                <a:ea typeface="Grotesque" panose="020B0504020202020204" pitchFamily="34" charset="0"/>
              </a:rPr>
              <a:t>ElbowLakeCentre.ca</a:t>
            </a:r>
            <a:r>
              <a:rPr lang="en-CA" sz="1800" dirty="0">
                <a:effectLst/>
                <a:latin typeface="Calibri" panose="020F0502020204030204" pitchFamily="34" charset="0"/>
                <a:ea typeface="Times New Roman" panose="02020603050405020304" pitchFamily="18" charset="0"/>
              </a:rPr>
              <a:t>		</a:t>
            </a:r>
            <a:r>
              <a:rPr lang="en-CA" sz="1800" dirty="0">
                <a:effectLst/>
                <a:latin typeface="Calibri" panose="020F0502020204030204" pitchFamily="34" charset="0"/>
                <a:ea typeface="Grotesque" panose="020B050402020202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 Queen’s University Biological Station (QUBS), 2023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9423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2e02e6-199e-4c0b-8616-1ff986d49433" xsi:nil="true"/>
    <lcf76f155ced4ddcb4097134ff3c332f xmlns="229c973e-8b6c-4b42-893e-f1707e28bc1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B674A-5D57-47DE-A53A-31F5FA180367}">
  <ds:schemaRefs>
    <ds:schemaRef ds:uri="http://schemas.microsoft.com/sharepoint/v3/contenttype/forms"/>
  </ds:schemaRefs>
</ds:datastoreItem>
</file>

<file path=customXml/itemProps2.xml><?xml version="1.0" encoding="utf-8"?>
<ds:datastoreItem xmlns:ds="http://schemas.openxmlformats.org/officeDocument/2006/customXml" ds:itemID="{724CD00E-60C8-4903-9B09-E2D1AB3B8CEC}">
  <ds:schemaRefs>
    <ds:schemaRef ds:uri="http://schemas.microsoft.com/office/2006/documentManagement/types"/>
    <ds:schemaRef ds:uri="3c2e02e6-199e-4c0b-8616-1ff986d49433"/>
    <ds:schemaRef ds:uri="229c973e-8b6c-4b42-893e-f1707e28bc1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5D03F1A-3976-4EC3-B7FB-0DB8BCA7A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c973e-8b6c-4b42-893e-f1707e28bc1e"/>
    <ds:schemaRef ds:uri="3c2e02e6-199e-4c0b-8616-1ff986d49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352</TotalTime>
  <Words>1446</Words>
  <Application>Microsoft Office PowerPoint</Application>
  <PresentationFormat>Widescreen</PresentationFormat>
  <Paragraphs>80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Lato</vt:lpstr>
      <vt:lpstr>Times New Roman</vt:lpstr>
      <vt:lpstr>Office Theme</vt:lpstr>
      <vt:lpstr>Aanii!                 Shé:kon!           Welcome! </vt:lpstr>
      <vt:lpstr>Importance of Land Acknowledgements</vt:lpstr>
      <vt:lpstr>Coming Together to Do the Heart Work</vt:lpstr>
      <vt:lpstr>PowerPoint Presentation</vt:lpstr>
      <vt:lpstr>PowerPoint Presentation</vt:lpstr>
      <vt:lpstr>PowerPoint Presentation</vt:lpstr>
      <vt:lpstr>Examples of a Land Acknowledgement</vt:lpstr>
      <vt:lpstr>Words to Inspire us to Greater Heights</vt:lpstr>
      <vt:lpstr>Plan for Reconciliation</vt:lpstr>
      <vt:lpstr>Putting it all Together</vt:lpstr>
      <vt:lpstr>Putting it all Together</vt:lpstr>
      <vt:lpstr>Your Land Acknowledgement is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Lloyd</dc:creator>
  <cp:lastModifiedBy>Jade Gabri</cp:lastModifiedBy>
  <cp:revision>302</cp:revision>
  <dcterms:created xsi:type="dcterms:W3CDTF">2021-04-27T19:48:13Z</dcterms:created>
  <dcterms:modified xsi:type="dcterms:W3CDTF">2023-12-13T17:42:54Z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0x010100125AB69FA5B7984B8D83022AF7A040BF</vt:lpwstr>
  </property>
  <property fmtid="{D5CDD505-2E9C-101B-9397-08002B2CF9AE}" pid="3" name="MediaServiceImageTags">
    <vt:lpwstr/>
  </property>
</Properties>
</file>