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</p:sldIdLst>
  <p:sldSz cx="18288000" cy="10287000"/>
  <p:notesSz cx="6858000" cy="9144000"/>
  <p:embeddedFontLst>
    <p:embeddedFont>
      <p:font typeface="Aileron Heavy" panose="020B0604020202020204" charset="0"/>
      <p:regular r:id="rId11"/>
      <p:bold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erebri" panose="020B0604020202020204" charset="0"/>
      <p:regular r:id="rId17"/>
    </p:embeddedFont>
    <p:embeddedFont>
      <p:font typeface="Cerebri Bold" panose="020B0604020202020204" charset="0"/>
      <p:regular r:id="rId18"/>
      <p:bold r:id="rId19"/>
    </p:embeddedFont>
    <p:embeddedFont>
      <p:font typeface="Grotesque" panose="020B0504020202020204" pitchFamily="34" charset="0"/>
      <p:regular r:id="rId20"/>
      <p:bold r:id="rId21"/>
    </p:embeddedFont>
    <p:embeddedFont>
      <p:font typeface="Times Neue Roman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B7BCA5-6814-4431-A7B2-BEE4001F7B62}" v="10" dt="2023-11-27T15:27:32.5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940" y="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11.fntdata"/><Relationship Id="rId7" Type="http://schemas.openxmlformats.org/officeDocument/2006/relationships/slide" Target="slides/slide3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de Gabri" userId="86bb292e-3b53-4ad7-b1a6-1e92b4014d91" providerId="ADAL" clId="{C7B7BCA5-6814-4431-A7B2-BEE4001F7B62}"/>
    <pc:docChg chg="undo custSel modSld">
      <pc:chgData name="Jade Gabri" userId="86bb292e-3b53-4ad7-b1a6-1e92b4014d91" providerId="ADAL" clId="{C7B7BCA5-6814-4431-A7B2-BEE4001F7B62}" dt="2023-11-27T15:27:32.594" v="1816"/>
      <pc:docMkLst>
        <pc:docMk/>
      </pc:docMkLst>
      <pc:sldChg chg="addSp delSp modSp mod">
        <pc:chgData name="Jade Gabri" userId="86bb292e-3b53-4ad7-b1a6-1e92b4014d91" providerId="ADAL" clId="{C7B7BCA5-6814-4431-A7B2-BEE4001F7B62}" dt="2023-11-27T15:25:51.217" v="1743" actId="255"/>
        <pc:sldMkLst>
          <pc:docMk/>
          <pc:sldMk cId="0" sldId="256"/>
        </pc:sldMkLst>
        <pc:spChg chg="add del">
          <ac:chgData name="Jade Gabri" userId="86bb292e-3b53-4ad7-b1a6-1e92b4014d91" providerId="ADAL" clId="{C7B7BCA5-6814-4431-A7B2-BEE4001F7B62}" dt="2023-11-27T15:24:24.576" v="1583" actId="22"/>
          <ac:spMkLst>
            <pc:docMk/>
            <pc:sldMk cId="0" sldId="256"/>
            <ac:spMk id="39" creationId="{1371E81A-B430-D641-0CEC-366E63886BBD}"/>
          </ac:spMkLst>
        </pc:spChg>
        <pc:spChg chg="mod">
          <ac:chgData name="Jade Gabri" userId="86bb292e-3b53-4ad7-b1a6-1e92b4014d91" providerId="ADAL" clId="{C7B7BCA5-6814-4431-A7B2-BEE4001F7B62}" dt="2023-11-27T15:25:51.217" v="1743" actId="255"/>
          <ac:spMkLst>
            <pc:docMk/>
            <pc:sldMk cId="0" sldId="256"/>
            <ac:spMk id="45" creationId="{CB1683CA-E476-45C4-1A97-846A6E7711F0}"/>
          </ac:spMkLst>
        </pc:spChg>
      </pc:sldChg>
      <pc:sldChg chg="addSp delSp modSp mod">
        <pc:chgData name="Jade Gabri" userId="86bb292e-3b53-4ad7-b1a6-1e92b4014d91" providerId="ADAL" clId="{C7B7BCA5-6814-4431-A7B2-BEE4001F7B62}" dt="2023-11-27T15:26:56.264" v="1807" actId="1035"/>
        <pc:sldMkLst>
          <pc:docMk/>
          <pc:sldMk cId="0" sldId="257"/>
        </pc:sldMkLst>
        <pc:spChg chg="mod">
          <ac:chgData name="Jade Gabri" userId="86bb292e-3b53-4ad7-b1a6-1e92b4014d91" providerId="ADAL" clId="{C7B7BCA5-6814-4431-A7B2-BEE4001F7B62}" dt="2023-11-10T12:02:44.790" v="165" actId="1036"/>
          <ac:spMkLst>
            <pc:docMk/>
            <pc:sldMk cId="0" sldId="257"/>
            <ac:spMk id="7" creationId="{00000000-0000-0000-0000-000000000000}"/>
          </ac:spMkLst>
        </pc:spChg>
        <pc:spChg chg="mod">
          <ac:chgData name="Jade Gabri" userId="86bb292e-3b53-4ad7-b1a6-1e92b4014d91" providerId="ADAL" clId="{C7B7BCA5-6814-4431-A7B2-BEE4001F7B62}" dt="2023-11-10T12:03:31.111" v="336" actId="1036"/>
          <ac:spMkLst>
            <pc:docMk/>
            <pc:sldMk cId="0" sldId="257"/>
            <ac:spMk id="11" creationId="{00000000-0000-0000-0000-000000000000}"/>
          </ac:spMkLst>
        </pc:spChg>
        <pc:spChg chg="del mod">
          <ac:chgData name="Jade Gabri" userId="86bb292e-3b53-4ad7-b1a6-1e92b4014d91" providerId="ADAL" clId="{C7B7BCA5-6814-4431-A7B2-BEE4001F7B62}" dt="2023-11-27T15:26:45.735" v="1765" actId="478"/>
          <ac:spMkLst>
            <pc:docMk/>
            <pc:sldMk cId="0" sldId="257"/>
            <ac:spMk id="12" creationId="{FB6BE2AB-F4DB-3429-FFE6-DBF07AFAE221}"/>
          </ac:spMkLst>
        </pc:spChg>
        <pc:spChg chg="add del">
          <ac:chgData name="Jade Gabri" userId="86bb292e-3b53-4ad7-b1a6-1e92b4014d91" providerId="ADAL" clId="{C7B7BCA5-6814-4431-A7B2-BEE4001F7B62}" dt="2023-11-27T15:26:06.256" v="1745" actId="22"/>
          <ac:spMkLst>
            <pc:docMk/>
            <pc:sldMk cId="0" sldId="257"/>
            <ac:spMk id="15" creationId="{05C0559F-2263-CCAD-C21F-2CF1CD98DA3A}"/>
          </ac:spMkLst>
        </pc:spChg>
        <pc:spChg chg="add mod">
          <ac:chgData name="Jade Gabri" userId="86bb292e-3b53-4ad7-b1a6-1e92b4014d91" providerId="ADAL" clId="{C7B7BCA5-6814-4431-A7B2-BEE4001F7B62}" dt="2023-11-27T15:26:56.264" v="1807" actId="1035"/>
          <ac:spMkLst>
            <pc:docMk/>
            <pc:sldMk cId="0" sldId="257"/>
            <ac:spMk id="16" creationId="{FAF03D2E-CE46-85ED-7B1F-AD9ACD609828}"/>
          </ac:spMkLst>
        </pc:spChg>
        <pc:grpChg chg="mod">
          <ac:chgData name="Jade Gabri" userId="86bb292e-3b53-4ad7-b1a6-1e92b4014d91" providerId="ADAL" clId="{C7B7BCA5-6814-4431-A7B2-BEE4001F7B62}" dt="2023-11-10T12:03:23.044" v="321" actId="1035"/>
          <ac:grpSpMkLst>
            <pc:docMk/>
            <pc:sldMk cId="0" sldId="257"/>
            <ac:grpSpMk id="4" creationId="{00000000-0000-0000-0000-000000000000}"/>
          </ac:grpSpMkLst>
        </pc:grpChg>
        <pc:picChg chg="mod">
          <ac:chgData name="Jade Gabri" userId="86bb292e-3b53-4ad7-b1a6-1e92b4014d91" providerId="ADAL" clId="{C7B7BCA5-6814-4431-A7B2-BEE4001F7B62}" dt="2023-11-10T12:03:03.801" v="231" actId="1035"/>
          <ac:picMkLst>
            <pc:docMk/>
            <pc:sldMk cId="0" sldId="257"/>
            <ac:picMk id="2" creationId="{00000000-0000-0000-0000-000000000000}"/>
          </ac:picMkLst>
        </pc:picChg>
        <pc:picChg chg="mod">
          <ac:chgData name="Jade Gabri" userId="86bb292e-3b53-4ad7-b1a6-1e92b4014d91" providerId="ADAL" clId="{C7B7BCA5-6814-4431-A7B2-BEE4001F7B62}" dt="2023-11-10T12:02:52.621" v="198" actId="1036"/>
          <ac:picMkLst>
            <pc:docMk/>
            <pc:sldMk cId="0" sldId="257"/>
            <ac:picMk id="3" creationId="{00000000-0000-0000-0000-000000000000}"/>
          </ac:picMkLst>
        </pc:picChg>
        <pc:picChg chg="add mod">
          <ac:chgData name="Jade Gabri" userId="86bb292e-3b53-4ad7-b1a6-1e92b4014d91" providerId="ADAL" clId="{C7B7BCA5-6814-4431-A7B2-BEE4001F7B62}" dt="2023-11-10T12:03:13.564" v="295" actId="1036"/>
          <ac:picMkLst>
            <pc:docMk/>
            <pc:sldMk cId="0" sldId="257"/>
            <ac:picMk id="13" creationId="{46A44943-AC5B-0D9A-D50A-2A2EAC686F72}"/>
          </ac:picMkLst>
        </pc:picChg>
      </pc:sldChg>
      <pc:sldChg chg="addSp delSp modSp mod">
        <pc:chgData name="Jade Gabri" userId="86bb292e-3b53-4ad7-b1a6-1e92b4014d91" providerId="ADAL" clId="{C7B7BCA5-6814-4431-A7B2-BEE4001F7B62}" dt="2023-11-27T15:27:03.205" v="1809"/>
        <pc:sldMkLst>
          <pc:docMk/>
          <pc:sldMk cId="0" sldId="258"/>
        </pc:sldMkLst>
        <pc:spChg chg="mod">
          <ac:chgData name="Jade Gabri" userId="86bb292e-3b53-4ad7-b1a6-1e92b4014d91" providerId="ADAL" clId="{C7B7BCA5-6814-4431-A7B2-BEE4001F7B62}" dt="2023-11-10T12:04:21.788" v="456" actId="1036"/>
          <ac:spMkLst>
            <pc:docMk/>
            <pc:sldMk cId="0" sldId="258"/>
            <ac:spMk id="7" creationId="{00000000-0000-0000-0000-000000000000}"/>
          </ac:spMkLst>
        </pc:spChg>
        <pc:spChg chg="mod">
          <ac:chgData name="Jade Gabri" userId="86bb292e-3b53-4ad7-b1a6-1e92b4014d91" providerId="ADAL" clId="{C7B7BCA5-6814-4431-A7B2-BEE4001F7B62}" dt="2023-11-10T12:04:12.379" v="427" actId="1036"/>
          <ac:spMkLst>
            <pc:docMk/>
            <pc:sldMk cId="0" sldId="258"/>
            <ac:spMk id="9" creationId="{00000000-0000-0000-0000-000000000000}"/>
          </ac:spMkLst>
        </pc:spChg>
        <pc:spChg chg="del">
          <ac:chgData name="Jade Gabri" userId="86bb292e-3b53-4ad7-b1a6-1e92b4014d91" providerId="ADAL" clId="{C7B7BCA5-6814-4431-A7B2-BEE4001F7B62}" dt="2023-11-27T15:27:00.722" v="1808" actId="478"/>
          <ac:spMkLst>
            <pc:docMk/>
            <pc:sldMk cId="0" sldId="258"/>
            <ac:spMk id="10" creationId="{0158A0DE-E877-BCDF-B9D7-DAB2123FFBCC}"/>
          </ac:spMkLst>
        </pc:spChg>
        <pc:spChg chg="add mod">
          <ac:chgData name="Jade Gabri" userId="86bb292e-3b53-4ad7-b1a6-1e92b4014d91" providerId="ADAL" clId="{C7B7BCA5-6814-4431-A7B2-BEE4001F7B62}" dt="2023-11-27T15:27:03.205" v="1809"/>
          <ac:spMkLst>
            <pc:docMk/>
            <pc:sldMk cId="0" sldId="258"/>
            <ac:spMk id="12" creationId="{0A1D42CB-D7F5-C090-F450-FBE37FF985AD}"/>
          </ac:spMkLst>
        </pc:spChg>
        <pc:grpChg chg="mod">
          <ac:chgData name="Jade Gabri" userId="86bb292e-3b53-4ad7-b1a6-1e92b4014d91" providerId="ADAL" clId="{C7B7BCA5-6814-4431-A7B2-BEE4001F7B62}" dt="2023-11-10T12:04:07.565" v="405" actId="1036"/>
          <ac:grpSpMkLst>
            <pc:docMk/>
            <pc:sldMk cId="0" sldId="258"/>
            <ac:grpSpMk id="3" creationId="{00000000-0000-0000-0000-000000000000}"/>
          </ac:grpSpMkLst>
        </pc:grpChg>
        <pc:picChg chg="mod">
          <ac:chgData name="Jade Gabri" userId="86bb292e-3b53-4ad7-b1a6-1e92b4014d91" providerId="ADAL" clId="{C7B7BCA5-6814-4431-A7B2-BEE4001F7B62}" dt="2023-11-10T12:04:03.872" v="383" actId="1038"/>
          <ac:picMkLst>
            <pc:docMk/>
            <pc:sldMk cId="0" sldId="258"/>
            <ac:picMk id="2" creationId="{00000000-0000-0000-0000-000000000000}"/>
          </ac:picMkLst>
        </pc:picChg>
        <pc:picChg chg="mod">
          <ac:chgData name="Jade Gabri" userId="86bb292e-3b53-4ad7-b1a6-1e92b4014d91" providerId="ADAL" clId="{C7B7BCA5-6814-4431-A7B2-BEE4001F7B62}" dt="2023-11-10T12:04:31.628" v="492" actId="1036"/>
          <ac:picMkLst>
            <pc:docMk/>
            <pc:sldMk cId="0" sldId="258"/>
            <ac:picMk id="6" creationId="{00000000-0000-0000-0000-000000000000}"/>
          </ac:picMkLst>
        </pc:picChg>
        <pc:picChg chg="add mod">
          <ac:chgData name="Jade Gabri" userId="86bb292e-3b53-4ad7-b1a6-1e92b4014d91" providerId="ADAL" clId="{C7B7BCA5-6814-4431-A7B2-BEE4001F7B62}" dt="2023-11-10T12:04:42.651" v="494" actId="1076"/>
          <ac:picMkLst>
            <pc:docMk/>
            <pc:sldMk cId="0" sldId="258"/>
            <ac:picMk id="11" creationId="{F107959C-8B4B-A5A9-8878-DC7D39224B98}"/>
          </ac:picMkLst>
        </pc:picChg>
      </pc:sldChg>
      <pc:sldChg chg="addSp delSp modSp mod">
        <pc:chgData name="Jade Gabri" userId="86bb292e-3b53-4ad7-b1a6-1e92b4014d91" providerId="ADAL" clId="{C7B7BCA5-6814-4431-A7B2-BEE4001F7B62}" dt="2023-11-27T15:27:12.494" v="1812"/>
        <pc:sldMkLst>
          <pc:docMk/>
          <pc:sldMk cId="0" sldId="259"/>
        </pc:sldMkLst>
        <pc:spChg chg="mod">
          <ac:chgData name="Jade Gabri" userId="86bb292e-3b53-4ad7-b1a6-1e92b4014d91" providerId="ADAL" clId="{C7B7BCA5-6814-4431-A7B2-BEE4001F7B62}" dt="2023-11-10T12:05:44.676" v="593" actId="1035"/>
          <ac:spMkLst>
            <pc:docMk/>
            <pc:sldMk cId="0" sldId="259"/>
            <ac:spMk id="8" creationId="{00000000-0000-0000-0000-000000000000}"/>
          </ac:spMkLst>
        </pc:spChg>
        <pc:spChg chg="mod">
          <ac:chgData name="Jade Gabri" userId="86bb292e-3b53-4ad7-b1a6-1e92b4014d91" providerId="ADAL" clId="{C7B7BCA5-6814-4431-A7B2-BEE4001F7B62}" dt="2023-11-10T12:05:20.773" v="547" actId="1038"/>
          <ac:spMkLst>
            <pc:docMk/>
            <pc:sldMk cId="0" sldId="259"/>
            <ac:spMk id="11" creationId="{00000000-0000-0000-0000-000000000000}"/>
          </ac:spMkLst>
        </pc:spChg>
        <pc:spChg chg="mod">
          <ac:chgData name="Jade Gabri" userId="86bb292e-3b53-4ad7-b1a6-1e92b4014d91" providerId="ADAL" clId="{C7B7BCA5-6814-4431-A7B2-BEE4001F7B62}" dt="2023-11-10T12:05:31.541" v="567" actId="1036"/>
          <ac:spMkLst>
            <pc:docMk/>
            <pc:sldMk cId="0" sldId="259"/>
            <ac:spMk id="12" creationId="{00000000-0000-0000-0000-000000000000}"/>
          </ac:spMkLst>
        </pc:spChg>
        <pc:spChg chg="del mod">
          <ac:chgData name="Jade Gabri" userId="86bb292e-3b53-4ad7-b1a6-1e92b4014d91" providerId="ADAL" clId="{C7B7BCA5-6814-4431-A7B2-BEE4001F7B62}" dt="2023-11-27T15:27:10.455" v="1811" actId="478"/>
          <ac:spMkLst>
            <pc:docMk/>
            <pc:sldMk cId="0" sldId="259"/>
            <ac:spMk id="13" creationId="{A1053FAF-DF7D-769E-FDDF-3F16A03CD8F5}"/>
          </ac:spMkLst>
        </pc:spChg>
        <pc:spChg chg="add mod">
          <ac:chgData name="Jade Gabri" userId="86bb292e-3b53-4ad7-b1a6-1e92b4014d91" providerId="ADAL" clId="{C7B7BCA5-6814-4431-A7B2-BEE4001F7B62}" dt="2023-11-27T15:27:12.494" v="1812"/>
          <ac:spMkLst>
            <pc:docMk/>
            <pc:sldMk cId="0" sldId="259"/>
            <ac:spMk id="15" creationId="{0854FAD4-AEDE-A8E9-0536-04565E689A96}"/>
          </ac:spMkLst>
        </pc:spChg>
        <pc:picChg chg="mod">
          <ac:chgData name="Jade Gabri" userId="86bb292e-3b53-4ad7-b1a6-1e92b4014d91" providerId="ADAL" clId="{C7B7BCA5-6814-4431-A7B2-BEE4001F7B62}" dt="2023-11-10T12:05:49.656" v="615" actId="1036"/>
          <ac:picMkLst>
            <pc:docMk/>
            <pc:sldMk cId="0" sldId="259"/>
            <ac:picMk id="2" creationId="{00000000-0000-0000-0000-000000000000}"/>
          </ac:picMkLst>
        </pc:picChg>
        <pc:picChg chg="mod">
          <ac:chgData name="Jade Gabri" userId="86bb292e-3b53-4ad7-b1a6-1e92b4014d91" providerId="ADAL" clId="{C7B7BCA5-6814-4431-A7B2-BEE4001F7B62}" dt="2023-11-10T12:05:10.824" v="525" actId="1035"/>
          <ac:picMkLst>
            <pc:docMk/>
            <pc:sldMk cId="0" sldId="259"/>
            <ac:picMk id="3" creationId="{00000000-0000-0000-0000-000000000000}"/>
          </ac:picMkLst>
        </pc:picChg>
        <pc:picChg chg="add mod">
          <ac:chgData name="Jade Gabri" userId="86bb292e-3b53-4ad7-b1a6-1e92b4014d91" providerId="ADAL" clId="{C7B7BCA5-6814-4431-A7B2-BEE4001F7B62}" dt="2023-11-10T12:06:06.755" v="688" actId="1035"/>
          <ac:picMkLst>
            <pc:docMk/>
            <pc:sldMk cId="0" sldId="259"/>
            <ac:picMk id="14" creationId="{566DA8EC-92F2-7A01-479A-2C1CE16D4BEE}"/>
          </ac:picMkLst>
        </pc:picChg>
      </pc:sldChg>
      <pc:sldChg chg="addSp delSp modSp mod">
        <pc:chgData name="Jade Gabri" userId="86bb292e-3b53-4ad7-b1a6-1e92b4014d91" providerId="ADAL" clId="{C7B7BCA5-6814-4431-A7B2-BEE4001F7B62}" dt="2023-11-27T15:27:20.894" v="1814"/>
        <pc:sldMkLst>
          <pc:docMk/>
          <pc:sldMk cId="0" sldId="260"/>
        </pc:sldMkLst>
        <pc:spChg chg="mod">
          <ac:chgData name="Jade Gabri" userId="86bb292e-3b53-4ad7-b1a6-1e92b4014d91" providerId="ADAL" clId="{C7B7BCA5-6814-4431-A7B2-BEE4001F7B62}" dt="2023-11-10T12:07:54.854" v="870" actId="1036"/>
          <ac:spMkLst>
            <pc:docMk/>
            <pc:sldMk cId="0" sldId="260"/>
            <ac:spMk id="9" creationId="{00000000-0000-0000-0000-000000000000}"/>
          </ac:spMkLst>
        </pc:spChg>
        <pc:spChg chg="mod">
          <ac:chgData name="Jade Gabri" userId="86bb292e-3b53-4ad7-b1a6-1e92b4014d91" providerId="ADAL" clId="{C7B7BCA5-6814-4431-A7B2-BEE4001F7B62}" dt="2023-11-10T12:08:30.345" v="965" actId="1038"/>
          <ac:spMkLst>
            <pc:docMk/>
            <pc:sldMk cId="0" sldId="260"/>
            <ac:spMk id="10" creationId="{00000000-0000-0000-0000-000000000000}"/>
          </ac:spMkLst>
        </pc:spChg>
        <pc:spChg chg="del">
          <ac:chgData name="Jade Gabri" userId="86bb292e-3b53-4ad7-b1a6-1e92b4014d91" providerId="ADAL" clId="{C7B7BCA5-6814-4431-A7B2-BEE4001F7B62}" dt="2023-11-27T15:27:19.199" v="1813" actId="478"/>
          <ac:spMkLst>
            <pc:docMk/>
            <pc:sldMk cId="0" sldId="260"/>
            <ac:spMk id="13" creationId="{9C4D2C78-034E-7675-D8EF-B466B6586FCC}"/>
          </ac:spMkLst>
        </pc:spChg>
        <pc:spChg chg="add mod">
          <ac:chgData name="Jade Gabri" userId="86bb292e-3b53-4ad7-b1a6-1e92b4014d91" providerId="ADAL" clId="{C7B7BCA5-6814-4431-A7B2-BEE4001F7B62}" dt="2023-11-27T15:27:20.894" v="1814"/>
          <ac:spMkLst>
            <pc:docMk/>
            <pc:sldMk cId="0" sldId="260"/>
            <ac:spMk id="15" creationId="{D9048907-AE45-6821-95B4-7D78444562C6}"/>
          </ac:spMkLst>
        </pc:spChg>
        <pc:grpChg chg="mod">
          <ac:chgData name="Jade Gabri" userId="86bb292e-3b53-4ad7-b1a6-1e92b4014d91" providerId="ADAL" clId="{C7B7BCA5-6814-4431-A7B2-BEE4001F7B62}" dt="2023-11-10T12:08:25.676" v="949" actId="1038"/>
          <ac:grpSpMkLst>
            <pc:docMk/>
            <pc:sldMk cId="0" sldId="260"/>
            <ac:grpSpMk id="4" creationId="{00000000-0000-0000-0000-000000000000}"/>
          </ac:grpSpMkLst>
        </pc:grpChg>
        <pc:picChg chg="mod">
          <ac:chgData name="Jade Gabri" userId="86bb292e-3b53-4ad7-b1a6-1e92b4014d91" providerId="ADAL" clId="{C7B7BCA5-6814-4431-A7B2-BEE4001F7B62}" dt="2023-11-10T12:08:15.755" v="906" actId="1038"/>
          <ac:picMkLst>
            <pc:docMk/>
            <pc:sldMk cId="0" sldId="260"/>
            <ac:picMk id="2" creationId="{00000000-0000-0000-0000-000000000000}"/>
          </ac:picMkLst>
        </pc:picChg>
        <pc:picChg chg="mod">
          <ac:chgData name="Jade Gabri" userId="86bb292e-3b53-4ad7-b1a6-1e92b4014d91" providerId="ADAL" clId="{C7B7BCA5-6814-4431-A7B2-BEE4001F7B62}" dt="2023-11-10T12:08:40.056" v="985" actId="1035"/>
          <ac:picMkLst>
            <pc:docMk/>
            <pc:sldMk cId="0" sldId="260"/>
            <ac:picMk id="3" creationId="{00000000-0000-0000-0000-000000000000}"/>
          </ac:picMkLst>
        </pc:picChg>
        <pc:picChg chg="mod">
          <ac:chgData name="Jade Gabri" userId="86bb292e-3b53-4ad7-b1a6-1e92b4014d91" providerId="ADAL" clId="{C7B7BCA5-6814-4431-A7B2-BEE4001F7B62}" dt="2023-11-10T12:08:19.344" v="925" actId="1038"/>
          <ac:picMkLst>
            <pc:docMk/>
            <pc:sldMk cId="0" sldId="260"/>
            <ac:picMk id="7" creationId="{00000000-0000-0000-0000-000000000000}"/>
          </ac:picMkLst>
        </pc:picChg>
        <pc:picChg chg="add mod">
          <ac:chgData name="Jade Gabri" userId="86bb292e-3b53-4ad7-b1a6-1e92b4014d91" providerId="ADAL" clId="{C7B7BCA5-6814-4431-A7B2-BEE4001F7B62}" dt="2023-11-10T12:07:37.298" v="858" actId="1035"/>
          <ac:picMkLst>
            <pc:docMk/>
            <pc:sldMk cId="0" sldId="260"/>
            <ac:picMk id="14" creationId="{94C49585-5D65-BE50-4673-C9A06B650A4B}"/>
          </ac:picMkLst>
        </pc:picChg>
      </pc:sldChg>
      <pc:sldChg chg="addSp delSp modSp mod">
        <pc:chgData name="Jade Gabri" userId="86bb292e-3b53-4ad7-b1a6-1e92b4014d91" providerId="ADAL" clId="{C7B7BCA5-6814-4431-A7B2-BEE4001F7B62}" dt="2023-11-27T15:27:32.594" v="1816"/>
        <pc:sldMkLst>
          <pc:docMk/>
          <pc:sldMk cId="0" sldId="261"/>
        </pc:sldMkLst>
        <pc:spChg chg="mod">
          <ac:chgData name="Jade Gabri" userId="86bb292e-3b53-4ad7-b1a6-1e92b4014d91" providerId="ADAL" clId="{C7B7BCA5-6814-4431-A7B2-BEE4001F7B62}" dt="2023-11-10T12:09:06.073" v="1012" actId="1035"/>
          <ac:spMkLst>
            <pc:docMk/>
            <pc:sldMk cId="0" sldId="261"/>
            <ac:spMk id="4" creationId="{00000000-0000-0000-0000-000000000000}"/>
          </ac:spMkLst>
        </pc:spChg>
        <pc:spChg chg="mod">
          <ac:chgData name="Jade Gabri" userId="86bb292e-3b53-4ad7-b1a6-1e92b4014d91" providerId="ADAL" clId="{C7B7BCA5-6814-4431-A7B2-BEE4001F7B62}" dt="2023-11-10T12:11:23.727" v="1302" actId="1035"/>
          <ac:spMkLst>
            <pc:docMk/>
            <pc:sldMk cId="0" sldId="261"/>
            <ac:spMk id="5" creationId="{00000000-0000-0000-0000-000000000000}"/>
          </ac:spMkLst>
        </pc:spChg>
        <pc:spChg chg="mod">
          <ac:chgData name="Jade Gabri" userId="86bb292e-3b53-4ad7-b1a6-1e92b4014d91" providerId="ADAL" clId="{C7B7BCA5-6814-4431-A7B2-BEE4001F7B62}" dt="2023-11-10T12:09:25.848" v="1031" actId="1036"/>
          <ac:spMkLst>
            <pc:docMk/>
            <pc:sldMk cId="0" sldId="261"/>
            <ac:spMk id="6" creationId="{00000000-0000-0000-0000-000000000000}"/>
          </ac:spMkLst>
        </pc:spChg>
        <pc:spChg chg="mod">
          <ac:chgData name="Jade Gabri" userId="86bb292e-3b53-4ad7-b1a6-1e92b4014d91" providerId="ADAL" clId="{C7B7BCA5-6814-4431-A7B2-BEE4001F7B62}" dt="2023-11-10T12:09:50.561" v="1053" actId="1035"/>
          <ac:spMkLst>
            <pc:docMk/>
            <pc:sldMk cId="0" sldId="261"/>
            <ac:spMk id="7" creationId="{00000000-0000-0000-0000-000000000000}"/>
          </ac:spMkLst>
        </pc:spChg>
        <pc:spChg chg="mod">
          <ac:chgData name="Jade Gabri" userId="86bb292e-3b53-4ad7-b1a6-1e92b4014d91" providerId="ADAL" clId="{C7B7BCA5-6814-4431-A7B2-BEE4001F7B62}" dt="2023-11-10T12:12:02.682" v="1392" actId="1038"/>
          <ac:spMkLst>
            <pc:docMk/>
            <pc:sldMk cId="0" sldId="261"/>
            <ac:spMk id="10" creationId="{00000000-0000-0000-0000-000000000000}"/>
          </ac:spMkLst>
        </pc:spChg>
        <pc:spChg chg="mod">
          <ac:chgData name="Jade Gabri" userId="86bb292e-3b53-4ad7-b1a6-1e92b4014d91" providerId="ADAL" clId="{C7B7BCA5-6814-4431-A7B2-BEE4001F7B62}" dt="2023-11-10T12:15:11.855" v="1565" actId="1037"/>
          <ac:spMkLst>
            <pc:docMk/>
            <pc:sldMk cId="0" sldId="261"/>
            <ac:spMk id="12" creationId="{00000000-0000-0000-0000-000000000000}"/>
          </ac:spMkLst>
        </pc:spChg>
        <pc:spChg chg="del">
          <ac:chgData name="Jade Gabri" userId="86bb292e-3b53-4ad7-b1a6-1e92b4014d91" providerId="ADAL" clId="{C7B7BCA5-6814-4431-A7B2-BEE4001F7B62}" dt="2023-11-27T15:27:29.894" v="1815" actId="478"/>
          <ac:spMkLst>
            <pc:docMk/>
            <pc:sldMk cId="0" sldId="261"/>
            <ac:spMk id="13" creationId="{4CC0A584-FC98-7931-CF25-84C982348190}"/>
          </ac:spMkLst>
        </pc:spChg>
        <pc:spChg chg="add mod">
          <ac:chgData name="Jade Gabri" userId="86bb292e-3b53-4ad7-b1a6-1e92b4014d91" providerId="ADAL" clId="{C7B7BCA5-6814-4431-A7B2-BEE4001F7B62}" dt="2023-11-27T15:27:32.594" v="1816"/>
          <ac:spMkLst>
            <pc:docMk/>
            <pc:sldMk cId="0" sldId="261"/>
            <ac:spMk id="15" creationId="{F583E506-CA24-60A3-F02C-A5E4489BBB50}"/>
          </ac:spMkLst>
        </pc:spChg>
        <pc:grpChg chg="mod">
          <ac:chgData name="Jade Gabri" userId="86bb292e-3b53-4ad7-b1a6-1e92b4014d91" providerId="ADAL" clId="{C7B7BCA5-6814-4431-A7B2-BEE4001F7B62}" dt="2023-11-10T12:16:24.849" v="1581" actId="1036"/>
          <ac:grpSpMkLst>
            <pc:docMk/>
            <pc:sldMk cId="0" sldId="261"/>
            <ac:grpSpMk id="9" creationId="{00000000-0000-0000-0000-000000000000}"/>
          </ac:grpSpMkLst>
        </pc:grpChg>
        <pc:picChg chg="mod">
          <ac:chgData name="Jade Gabri" userId="86bb292e-3b53-4ad7-b1a6-1e92b4014d91" providerId="ADAL" clId="{C7B7BCA5-6814-4431-A7B2-BEE4001F7B62}" dt="2023-11-10T12:12:19.025" v="1404" actId="1036"/>
          <ac:picMkLst>
            <pc:docMk/>
            <pc:sldMk cId="0" sldId="261"/>
            <ac:picMk id="2" creationId="{00000000-0000-0000-0000-000000000000}"/>
          </ac:picMkLst>
        </pc:picChg>
        <pc:picChg chg="mod">
          <ac:chgData name="Jade Gabri" userId="86bb292e-3b53-4ad7-b1a6-1e92b4014d91" providerId="ADAL" clId="{C7B7BCA5-6814-4431-A7B2-BEE4001F7B62}" dt="2023-11-10T12:10:01.335" v="1087" actId="1036"/>
          <ac:picMkLst>
            <pc:docMk/>
            <pc:sldMk cId="0" sldId="261"/>
            <ac:picMk id="3" creationId="{00000000-0000-0000-0000-000000000000}"/>
          </ac:picMkLst>
        </pc:picChg>
        <pc:picChg chg="mod">
          <ac:chgData name="Jade Gabri" userId="86bb292e-3b53-4ad7-b1a6-1e92b4014d91" providerId="ADAL" clId="{C7B7BCA5-6814-4431-A7B2-BEE4001F7B62}" dt="2023-11-10T12:09:56.303" v="1067" actId="1036"/>
          <ac:picMkLst>
            <pc:docMk/>
            <pc:sldMk cId="0" sldId="261"/>
            <ac:picMk id="8" creationId="{00000000-0000-0000-0000-000000000000}"/>
          </ac:picMkLst>
        </pc:picChg>
        <pc:picChg chg="add mod">
          <ac:chgData name="Jade Gabri" userId="86bb292e-3b53-4ad7-b1a6-1e92b4014d91" providerId="ADAL" clId="{C7B7BCA5-6814-4431-A7B2-BEE4001F7B62}" dt="2023-11-10T12:11:39.877" v="1387" actId="1035"/>
          <ac:picMkLst>
            <pc:docMk/>
            <pc:sldMk cId="0" sldId="261"/>
            <ac:picMk id="14" creationId="{3427A3C1-4136-B716-D322-CBCE3A30AC0C}"/>
          </ac:picMkLst>
        </pc:picChg>
      </pc:sldChg>
    </pc:docChg>
  </pc:docChgLst>
  <pc:docChgLst>
    <pc:chgData name="Alice Johnston" userId="S::aej4@queensu.ca::c04302c5-5153-4faf-bdd8-f67c3032cf22" providerId="AD" clId="Web-{322EA47A-C5F2-41BE-83E8-404EE9416063}"/>
    <pc:docChg chg="modSld">
      <pc:chgData name="Alice Johnston" userId="S::aej4@queensu.ca::c04302c5-5153-4faf-bdd8-f67c3032cf22" providerId="AD" clId="Web-{322EA47A-C5F2-41BE-83E8-404EE9416063}" dt="2023-05-05T01:19:04.597" v="212" actId="1076"/>
      <pc:docMkLst>
        <pc:docMk/>
      </pc:docMkLst>
      <pc:sldChg chg="modSp">
        <pc:chgData name="Alice Johnston" userId="S::aej4@queensu.ca::c04302c5-5153-4faf-bdd8-f67c3032cf22" providerId="AD" clId="Web-{322EA47A-C5F2-41BE-83E8-404EE9416063}" dt="2023-05-05T01:14:21.593" v="2" actId="20577"/>
        <pc:sldMkLst>
          <pc:docMk/>
          <pc:sldMk cId="0" sldId="256"/>
        </pc:sldMkLst>
        <pc:spChg chg="mod">
          <ac:chgData name="Alice Johnston" userId="S::aej4@queensu.ca::c04302c5-5153-4faf-bdd8-f67c3032cf22" providerId="AD" clId="Web-{322EA47A-C5F2-41BE-83E8-404EE9416063}" dt="2023-05-05T01:14:21.593" v="2" actId="20577"/>
          <ac:spMkLst>
            <pc:docMk/>
            <pc:sldMk cId="0" sldId="256"/>
            <ac:spMk id="45" creationId="{CB1683CA-E476-45C4-1A97-846A6E7711F0}"/>
          </ac:spMkLst>
        </pc:spChg>
      </pc:sldChg>
      <pc:sldChg chg="addSp modSp">
        <pc:chgData name="Alice Johnston" userId="S::aej4@queensu.ca::c04302c5-5153-4faf-bdd8-f67c3032cf22" providerId="AD" clId="Web-{322EA47A-C5F2-41BE-83E8-404EE9416063}" dt="2023-05-05T01:16:26.079" v="68" actId="20577"/>
        <pc:sldMkLst>
          <pc:docMk/>
          <pc:sldMk cId="0" sldId="257"/>
        </pc:sldMkLst>
        <pc:spChg chg="add mod">
          <ac:chgData name="Alice Johnston" userId="S::aej4@queensu.ca::c04302c5-5153-4faf-bdd8-f67c3032cf22" providerId="AD" clId="Web-{322EA47A-C5F2-41BE-83E8-404EE9416063}" dt="2023-05-05T01:16:26.079" v="68" actId="20577"/>
          <ac:spMkLst>
            <pc:docMk/>
            <pc:sldMk cId="0" sldId="257"/>
            <ac:spMk id="12" creationId="{FB6BE2AB-F4DB-3429-FFE6-DBF07AFAE221}"/>
          </ac:spMkLst>
        </pc:spChg>
      </pc:sldChg>
      <pc:sldChg chg="addSp modSp">
        <pc:chgData name="Alice Johnston" userId="S::aej4@queensu.ca::c04302c5-5153-4faf-bdd8-f67c3032cf22" providerId="AD" clId="Web-{322EA47A-C5F2-41BE-83E8-404EE9416063}" dt="2023-05-05T01:16:42.860" v="97" actId="20577"/>
        <pc:sldMkLst>
          <pc:docMk/>
          <pc:sldMk cId="0" sldId="258"/>
        </pc:sldMkLst>
        <pc:spChg chg="add mod">
          <ac:chgData name="Alice Johnston" userId="S::aej4@queensu.ca::c04302c5-5153-4faf-bdd8-f67c3032cf22" providerId="AD" clId="Web-{322EA47A-C5F2-41BE-83E8-404EE9416063}" dt="2023-05-05T01:16:42.860" v="97" actId="20577"/>
          <ac:spMkLst>
            <pc:docMk/>
            <pc:sldMk cId="0" sldId="258"/>
            <ac:spMk id="10" creationId="{0158A0DE-E877-BCDF-B9D7-DAB2123FFBCC}"/>
          </ac:spMkLst>
        </pc:spChg>
      </pc:sldChg>
      <pc:sldChg chg="addSp modSp">
        <pc:chgData name="Alice Johnston" userId="S::aej4@queensu.ca::c04302c5-5153-4faf-bdd8-f67c3032cf22" providerId="AD" clId="Web-{322EA47A-C5F2-41BE-83E8-404EE9416063}" dt="2023-05-05T01:17:03.236" v="156" actId="20577"/>
        <pc:sldMkLst>
          <pc:docMk/>
          <pc:sldMk cId="0" sldId="259"/>
        </pc:sldMkLst>
        <pc:spChg chg="add mod">
          <ac:chgData name="Alice Johnston" userId="S::aej4@queensu.ca::c04302c5-5153-4faf-bdd8-f67c3032cf22" providerId="AD" clId="Web-{322EA47A-C5F2-41BE-83E8-404EE9416063}" dt="2023-05-05T01:17:03.236" v="156" actId="20577"/>
          <ac:spMkLst>
            <pc:docMk/>
            <pc:sldMk cId="0" sldId="259"/>
            <ac:spMk id="13" creationId="{A1053FAF-DF7D-769E-FDDF-3F16A03CD8F5}"/>
          </ac:spMkLst>
        </pc:spChg>
      </pc:sldChg>
      <pc:sldChg chg="addSp modSp">
        <pc:chgData name="Alice Johnston" userId="S::aej4@queensu.ca::c04302c5-5153-4faf-bdd8-f67c3032cf22" providerId="AD" clId="Web-{322EA47A-C5F2-41BE-83E8-404EE9416063}" dt="2023-05-05T01:18:34.628" v="207" actId="1076"/>
        <pc:sldMkLst>
          <pc:docMk/>
          <pc:sldMk cId="0" sldId="260"/>
        </pc:sldMkLst>
        <pc:spChg chg="mod">
          <ac:chgData name="Alice Johnston" userId="S::aej4@queensu.ca::c04302c5-5153-4faf-bdd8-f67c3032cf22" providerId="AD" clId="Web-{322EA47A-C5F2-41BE-83E8-404EE9416063}" dt="2023-05-05T01:17:36.767" v="164" actId="1076"/>
          <ac:spMkLst>
            <pc:docMk/>
            <pc:sldMk cId="0" sldId="260"/>
            <ac:spMk id="8" creationId="{00000000-0000-0000-0000-000000000000}"/>
          </ac:spMkLst>
        </pc:spChg>
        <pc:spChg chg="add mod">
          <ac:chgData name="Alice Johnston" userId="S::aej4@queensu.ca::c04302c5-5153-4faf-bdd8-f67c3032cf22" providerId="AD" clId="Web-{322EA47A-C5F2-41BE-83E8-404EE9416063}" dt="2023-05-05T01:18:34.628" v="207" actId="1076"/>
          <ac:spMkLst>
            <pc:docMk/>
            <pc:sldMk cId="0" sldId="260"/>
            <ac:spMk id="13" creationId="{9C4D2C78-034E-7675-D8EF-B466B6586FCC}"/>
          </ac:spMkLst>
        </pc:spChg>
        <pc:picChg chg="mod">
          <ac:chgData name="Alice Johnston" userId="S::aej4@queensu.ca::c04302c5-5153-4faf-bdd8-f67c3032cf22" providerId="AD" clId="Web-{322EA47A-C5F2-41BE-83E8-404EE9416063}" dt="2023-05-05T01:17:27.080" v="163" actId="1076"/>
          <ac:picMkLst>
            <pc:docMk/>
            <pc:sldMk cId="0" sldId="260"/>
            <ac:picMk id="2" creationId="{00000000-0000-0000-0000-000000000000}"/>
          </ac:picMkLst>
        </pc:picChg>
      </pc:sldChg>
      <pc:sldChg chg="addSp modSp">
        <pc:chgData name="Alice Johnston" userId="S::aej4@queensu.ca::c04302c5-5153-4faf-bdd8-f67c3032cf22" providerId="AD" clId="Web-{322EA47A-C5F2-41BE-83E8-404EE9416063}" dt="2023-05-05T01:19:04.597" v="212" actId="1076"/>
        <pc:sldMkLst>
          <pc:docMk/>
          <pc:sldMk cId="0" sldId="261"/>
        </pc:sldMkLst>
        <pc:spChg chg="add mod">
          <ac:chgData name="Alice Johnston" userId="S::aej4@queensu.ca::c04302c5-5153-4faf-bdd8-f67c3032cf22" providerId="AD" clId="Web-{322EA47A-C5F2-41BE-83E8-404EE9416063}" dt="2023-05-05T01:19:04.597" v="212" actId="1076"/>
          <ac:spMkLst>
            <pc:docMk/>
            <pc:sldMk cId="0" sldId="261"/>
            <ac:spMk id="13" creationId="{4CC0A584-FC98-7931-CF25-84C982348190}"/>
          </ac:spMkLst>
        </pc:spChg>
      </pc:sldChg>
    </pc:docChg>
  </pc:docChgLst>
  <pc:docChgLst>
    <pc:chgData name="Alice Johnston" userId="S::aej4@queensu.ca::c04302c5-5153-4faf-bdd8-f67c3032cf22" providerId="AD" clId="Web-{38F73C59-0FB1-4B14-BBD9-8D867487DCD4}"/>
    <pc:docChg chg="modSld">
      <pc:chgData name="Alice Johnston" userId="S::aej4@queensu.ca::c04302c5-5153-4faf-bdd8-f67c3032cf22" providerId="AD" clId="Web-{38F73C59-0FB1-4B14-BBD9-8D867487DCD4}" dt="2023-03-31T15:09:13.240" v="35"/>
      <pc:docMkLst>
        <pc:docMk/>
      </pc:docMkLst>
      <pc:sldChg chg="modSp">
        <pc:chgData name="Alice Johnston" userId="S::aej4@queensu.ca::c04302c5-5153-4faf-bdd8-f67c3032cf22" providerId="AD" clId="Web-{38F73C59-0FB1-4B14-BBD9-8D867487DCD4}" dt="2023-03-31T15:09:08.818" v="26" actId="1076"/>
        <pc:sldMkLst>
          <pc:docMk/>
          <pc:sldMk cId="0" sldId="256"/>
        </pc:sldMkLst>
        <pc:spChg chg="mod">
          <ac:chgData name="Alice Johnston" userId="S::aej4@queensu.ca::c04302c5-5153-4faf-bdd8-f67c3032cf22" providerId="AD" clId="Web-{38F73C59-0FB1-4B14-BBD9-8D867487DCD4}" dt="2023-03-31T15:08:39.020" v="17" actId="1076"/>
          <ac:spMkLst>
            <pc:docMk/>
            <pc:sldMk cId="0" sldId="256"/>
            <ac:spMk id="45" creationId="{CB1683CA-E476-45C4-1A97-846A6E7711F0}"/>
          </ac:spMkLst>
        </pc:spChg>
        <pc:picChg chg="mod">
          <ac:chgData name="Alice Johnston" userId="S::aej4@queensu.ca::c04302c5-5153-4faf-bdd8-f67c3032cf22" providerId="AD" clId="Web-{38F73C59-0FB1-4B14-BBD9-8D867487DCD4}" dt="2023-03-31T15:08:30.989" v="15" actId="1076"/>
          <ac:picMkLst>
            <pc:docMk/>
            <pc:sldMk cId="0" sldId="256"/>
            <ac:picMk id="7" creationId="{00000000-0000-0000-0000-000000000000}"/>
          </ac:picMkLst>
        </pc:picChg>
        <pc:picChg chg="mod">
          <ac:chgData name="Alice Johnston" userId="S::aej4@queensu.ca::c04302c5-5153-4faf-bdd8-f67c3032cf22" providerId="AD" clId="Web-{38F73C59-0FB1-4B14-BBD9-8D867487DCD4}" dt="2023-03-31T15:06:12.330" v="0" actId="1076"/>
          <ac:picMkLst>
            <pc:docMk/>
            <pc:sldMk cId="0" sldId="256"/>
            <ac:picMk id="8" creationId="{00000000-0000-0000-0000-000000000000}"/>
          </ac:picMkLst>
        </pc:picChg>
        <pc:picChg chg="mod">
          <ac:chgData name="Alice Johnston" userId="S::aej4@queensu.ca::c04302c5-5153-4faf-bdd8-f67c3032cf22" providerId="AD" clId="Web-{38F73C59-0FB1-4B14-BBD9-8D867487DCD4}" dt="2023-03-31T15:07:35.550" v="4" actId="1076"/>
          <ac:picMkLst>
            <pc:docMk/>
            <pc:sldMk cId="0" sldId="256"/>
            <ac:picMk id="9" creationId="{00000000-0000-0000-0000-000000000000}"/>
          </ac:picMkLst>
        </pc:picChg>
        <pc:picChg chg="mod">
          <ac:chgData name="Alice Johnston" userId="S::aej4@queensu.ca::c04302c5-5153-4faf-bdd8-f67c3032cf22" providerId="AD" clId="Web-{38F73C59-0FB1-4B14-BBD9-8D867487DCD4}" dt="2023-03-31T15:08:16.020" v="11" actId="1076"/>
          <ac:picMkLst>
            <pc:docMk/>
            <pc:sldMk cId="0" sldId="256"/>
            <ac:picMk id="10" creationId="{00000000-0000-0000-0000-000000000000}"/>
          </ac:picMkLst>
        </pc:picChg>
        <pc:picChg chg="mod">
          <ac:chgData name="Alice Johnston" userId="S::aej4@queensu.ca::c04302c5-5153-4faf-bdd8-f67c3032cf22" providerId="AD" clId="Web-{38F73C59-0FB1-4B14-BBD9-8D867487DCD4}" dt="2023-03-31T15:07:46.613" v="6" actId="1076"/>
          <ac:picMkLst>
            <pc:docMk/>
            <pc:sldMk cId="0" sldId="256"/>
            <ac:picMk id="13" creationId="{00000000-0000-0000-0000-000000000000}"/>
          </ac:picMkLst>
        </pc:picChg>
        <pc:picChg chg="mod">
          <ac:chgData name="Alice Johnston" userId="S::aej4@queensu.ca::c04302c5-5153-4faf-bdd8-f67c3032cf22" providerId="AD" clId="Web-{38F73C59-0FB1-4B14-BBD9-8D867487DCD4}" dt="2023-03-31T15:09:08.818" v="26" actId="1076"/>
          <ac:picMkLst>
            <pc:docMk/>
            <pc:sldMk cId="0" sldId="256"/>
            <ac:picMk id="15" creationId="{00000000-0000-0000-0000-000000000000}"/>
          </ac:picMkLst>
        </pc:picChg>
        <pc:picChg chg="mod">
          <ac:chgData name="Alice Johnston" userId="S::aej4@queensu.ca::c04302c5-5153-4faf-bdd8-f67c3032cf22" providerId="AD" clId="Web-{38F73C59-0FB1-4B14-BBD9-8D867487DCD4}" dt="2023-03-31T15:08:50.177" v="20" actId="1076"/>
          <ac:picMkLst>
            <pc:docMk/>
            <pc:sldMk cId="0" sldId="256"/>
            <ac:picMk id="16" creationId="{00000000-0000-0000-0000-000000000000}"/>
          </ac:picMkLst>
        </pc:picChg>
        <pc:picChg chg="mod">
          <ac:chgData name="Alice Johnston" userId="S::aej4@queensu.ca::c04302c5-5153-4faf-bdd8-f67c3032cf22" providerId="AD" clId="Web-{38F73C59-0FB1-4B14-BBD9-8D867487DCD4}" dt="2023-03-31T15:08:42.817" v="18" actId="1076"/>
          <ac:picMkLst>
            <pc:docMk/>
            <pc:sldMk cId="0" sldId="256"/>
            <ac:picMk id="17" creationId="{00000000-0000-0000-0000-000000000000}"/>
          </ac:picMkLst>
        </pc:picChg>
        <pc:picChg chg="mod">
          <ac:chgData name="Alice Johnston" userId="S::aej4@queensu.ca::c04302c5-5153-4faf-bdd8-f67c3032cf22" providerId="AD" clId="Web-{38F73C59-0FB1-4B14-BBD9-8D867487DCD4}" dt="2023-03-31T15:08:35.239" v="16" actId="1076"/>
          <ac:picMkLst>
            <pc:docMk/>
            <pc:sldMk cId="0" sldId="256"/>
            <ac:picMk id="19" creationId="{00000000-0000-0000-0000-000000000000}"/>
          </ac:picMkLst>
        </pc:picChg>
        <pc:picChg chg="mod">
          <ac:chgData name="Alice Johnston" userId="S::aej4@queensu.ca::c04302c5-5153-4faf-bdd8-f67c3032cf22" providerId="AD" clId="Web-{38F73C59-0FB1-4B14-BBD9-8D867487DCD4}" dt="2023-03-31T15:08:57.708" v="22" actId="1076"/>
          <ac:picMkLst>
            <pc:docMk/>
            <pc:sldMk cId="0" sldId="256"/>
            <ac:picMk id="20" creationId="{00000000-0000-0000-0000-000000000000}"/>
          </ac:picMkLst>
        </pc:picChg>
        <pc:picChg chg="mod">
          <ac:chgData name="Alice Johnston" userId="S::aej4@queensu.ca::c04302c5-5153-4faf-bdd8-f67c3032cf22" providerId="AD" clId="Web-{38F73C59-0FB1-4B14-BBD9-8D867487DCD4}" dt="2023-03-31T15:09:05.771" v="24" actId="1076"/>
          <ac:picMkLst>
            <pc:docMk/>
            <pc:sldMk cId="0" sldId="256"/>
            <ac:picMk id="22" creationId="{00000000-0000-0000-0000-000000000000}"/>
          </ac:picMkLst>
        </pc:picChg>
        <pc:picChg chg="mod">
          <ac:chgData name="Alice Johnston" userId="S::aej4@queensu.ca::c04302c5-5153-4faf-bdd8-f67c3032cf22" providerId="AD" clId="Web-{38F73C59-0FB1-4B14-BBD9-8D867487DCD4}" dt="2023-03-31T15:09:07.459" v="25" actId="1076"/>
          <ac:picMkLst>
            <pc:docMk/>
            <pc:sldMk cId="0" sldId="256"/>
            <ac:picMk id="23" creationId="{00000000-0000-0000-0000-000000000000}"/>
          </ac:picMkLst>
        </pc:picChg>
        <pc:picChg chg="mod">
          <ac:chgData name="Alice Johnston" userId="S::aej4@queensu.ca::c04302c5-5153-4faf-bdd8-f67c3032cf22" providerId="AD" clId="Web-{38F73C59-0FB1-4B14-BBD9-8D867487DCD4}" dt="2023-03-31T15:06:53.862" v="3" actId="1076"/>
          <ac:picMkLst>
            <pc:docMk/>
            <pc:sldMk cId="0" sldId="256"/>
            <ac:picMk id="25" creationId="{00000000-0000-0000-0000-000000000000}"/>
          </ac:picMkLst>
        </pc:picChg>
        <pc:picChg chg="mod">
          <ac:chgData name="Alice Johnston" userId="S::aej4@queensu.ca::c04302c5-5153-4faf-bdd8-f67c3032cf22" providerId="AD" clId="Web-{38F73C59-0FB1-4B14-BBD9-8D867487DCD4}" dt="2023-03-31T15:08:23.192" v="13" actId="1076"/>
          <ac:picMkLst>
            <pc:docMk/>
            <pc:sldMk cId="0" sldId="256"/>
            <ac:picMk id="26" creationId="{00000000-0000-0000-0000-000000000000}"/>
          </ac:picMkLst>
        </pc:picChg>
        <pc:picChg chg="mod">
          <ac:chgData name="Alice Johnston" userId="S::aej4@queensu.ca::c04302c5-5153-4faf-bdd8-f67c3032cf22" providerId="AD" clId="Web-{38F73C59-0FB1-4B14-BBD9-8D867487DCD4}" dt="2023-03-31T15:09:01.833" v="23" actId="1076"/>
          <ac:picMkLst>
            <pc:docMk/>
            <pc:sldMk cId="0" sldId="256"/>
            <ac:picMk id="27" creationId="{00000000-0000-0000-0000-000000000000}"/>
          </ac:picMkLst>
        </pc:picChg>
        <pc:picChg chg="mod">
          <ac:chgData name="Alice Johnston" userId="S::aej4@queensu.ca::c04302c5-5153-4faf-bdd8-f67c3032cf22" providerId="AD" clId="Web-{38F73C59-0FB1-4B14-BBD9-8D867487DCD4}" dt="2023-03-31T15:07:59.660" v="8" actId="1076"/>
          <ac:picMkLst>
            <pc:docMk/>
            <pc:sldMk cId="0" sldId="256"/>
            <ac:picMk id="28" creationId="{00000000-0000-0000-0000-000000000000}"/>
          </ac:picMkLst>
        </pc:picChg>
        <pc:picChg chg="mod">
          <ac:chgData name="Alice Johnston" userId="S::aej4@queensu.ca::c04302c5-5153-4faf-bdd8-f67c3032cf22" providerId="AD" clId="Web-{38F73C59-0FB1-4B14-BBD9-8D867487DCD4}" dt="2023-03-31T15:08:46.568" v="19" actId="1076"/>
          <ac:picMkLst>
            <pc:docMk/>
            <pc:sldMk cId="0" sldId="256"/>
            <ac:picMk id="30" creationId="{00000000-0000-0000-0000-000000000000}"/>
          </ac:picMkLst>
        </pc:picChg>
        <pc:picChg chg="mod">
          <ac:chgData name="Alice Johnston" userId="S::aej4@queensu.ca::c04302c5-5153-4faf-bdd8-f67c3032cf22" providerId="AD" clId="Web-{38F73C59-0FB1-4B14-BBD9-8D867487DCD4}" dt="2023-03-31T15:07:36.894" v="5" actId="1076"/>
          <ac:picMkLst>
            <pc:docMk/>
            <pc:sldMk cId="0" sldId="256"/>
            <ac:picMk id="31" creationId="{00000000-0000-0000-0000-000000000000}"/>
          </ac:picMkLst>
        </pc:picChg>
        <pc:picChg chg="mod">
          <ac:chgData name="Alice Johnston" userId="S::aej4@queensu.ca::c04302c5-5153-4faf-bdd8-f67c3032cf22" providerId="AD" clId="Web-{38F73C59-0FB1-4B14-BBD9-8D867487DCD4}" dt="2023-03-31T15:06:43.237" v="1" actId="1076"/>
          <ac:picMkLst>
            <pc:docMk/>
            <pc:sldMk cId="0" sldId="256"/>
            <ac:picMk id="35" creationId="{00000000-0000-0000-0000-000000000000}"/>
          </ac:picMkLst>
        </pc:picChg>
        <pc:picChg chg="mod">
          <ac:chgData name="Alice Johnston" userId="S::aej4@queensu.ca::c04302c5-5153-4faf-bdd8-f67c3032cf22" providerId="AD" clId="Web-{38F73C59-0FB1-4B14-BBD9-8D867487DCD4}" dt="2023-03-31T15:08:53.849" v="21" actId="1076"/>
          <ac:picMkLst>
            <pc:docMk/>
            <pc:sldMk cId="0" sldId="256"/>
            <ac:picMk id="36" creationId="{00000000-0000-0000-0000-000000000000}"/>
          </ac:picMkLst>
        </pc:picChg>
      </pc:sldChg>
      <pc:sldChg chg="delSp">
        <pc:chgData name="Alice Johnston" userId="S::aej4@queensu.ca::c04302c5-5153-4faf-bdd8-f67c3032cf22" providerId="AD" clId="Web-{38F73C59-0FB1-4B14-BBD9-8D867487DCD4}" dt="2023-03-31T15:09:12.271" v="27"/>
        <pc:sldMkLst>
          <pc:docMk/>
          <pc:sldMk cId="0" sldId="257"/>
        </pc:sldMkLst>
        <pc:spChg chg="del">
          <ac:chgData name="Alice Johnston" userId="S::aej4@queensu.ca::c04302c5-5153-4faf-bdd8-f67c3032cf22" providerId="AD" clId="Web-{38F73C59-0FB1-4B14-BBD9-8D867487DCD4}" dt="2023-03-31T15:09:12.271" v="27"/>
          <ac:spMkLst>
            <pc:docMk/>
            <pc:sldMk cId="0" sldId="257"/>
            <ac:spMk id="14" creationId="{BBD5FA08-7B45-D5E4-EDDE-7B8DFE7511B9}"/>
          </ac:spMkLst>
        </pc:spChg>
      </pc:sldChg>
      <pc:sldChg chg="delSp">
        <pc:chgData name="Alice Johnston" userId="S::aej4@queensu.ca::c04302c5-5153-4faf-bdd8-f67c3032cf22" providerId="AD" clId="Web-{38F73C59-0FB1-4B14-BBD9-8D867487DCD4}" dt="2023-03-31T15:09:12.334" v="28"/>
        <pc:sldMkLst>
          <pc:docMk/>
          <pc:sldMk cId="0" sldId="258"/>
        </pc:sldMkLst>
        <pc:spChg chg="del">
          <ac:chgData name="Alice Johnston" userId="S::aej4@queensu.ca::c04302c5-5153-4faf-bdd8-f67c3032cf22" providerId="AD" clId="Web-{38F73C59-0FB1-4B14-BBD9-8D867487DCD4}" dt="2023-03-31T15:09:12.334" v="28"/>
          <ac:spMkLst>
            <pc:docMk/>
            <pc:sldMk cId="0" sldId="258"/>
            <ac:spMk id="10" creationId="{A22A2598-BDDD-5E8A-DBE6-72C44B0A5DAE}"/>
          </ac:spMkLst>
        </pc:spChg>
      </pc:sldChg>
      <pc:sldChg chg="delSp modSp">
        <pc:chgData name="Alice Johnston" userId="S::aej4@queensu.ca::c04302c5-5153-4faf-bdd8-f67c3032cf22" providerId="AD" clId="Web-{38F73C59-0FB1-4B14-BBD9-8D867487DCD4}" dt="2023-03-31T15:09:12.724" v="31"/>
        <pc:sldMkLst>
          <pc:docMk/>
          <pc:sldMk cId="0" sldId="259"/>
        </pc:sldMkLst>
        <pc:spChg chg="del mod">
          <ac:chgData name="Alice Johnston" userId="S::aej4@queensu.ca::c04302c5-5153-4faf-bdd8-f67c3032cf22" providerId="AD" clId="Web-{38F73C59-0FB1-4B14-BBD9-8D867487DCD4}" dt="2023-03-31T15:09:12.724" v="31"/>
          <ac:spMkLst>
            <pc:docMk/>
            <pc:sldMk cId="0" sldId="259"/>
            <ac:spMk id="13" creationId="{025CF347-E8D0-A332-96BB-9D07B1CCA4E6}"/>
          </ac:spMkLst>
        </pc:spChg>
      </pc:sldChg>
      <pc:sldChg chg="delSp">
        <pc:chgData name="Alice Johnston" userId="S::aej4@queensu.ca::c04302c5-5153-4faf-bdd8-f67c3032cf22" providerId="AD" clId="Web-{38F73C59-0FB1-4B14-BBD9-8D867487DCD4}" dt="2023-03-31T15:09:12.787" v="32"/>
        <pc:sldMkLst>
          <pc:docMk/>
          <pc:sldMk cId="0" sldId="260"/>
        </pc:sldMkLst>
        <pc:spChg chg="del">
          <ac:chgData name="Alice Johnston" userId="S::aej4@queensu.ca::c04302c5-5153-4faf-bdd8-f67c3032cf22" providerId="AD" clId="Web-{38F73C59-0FB1-4B14-BBD9-8D867487DCD4}" dt="2023-03-31T15:09:12.787" v="32"/>
          <ac:spMkLst>
            <pc:docMk/>
            <pc:sldMk cId="0" sldId="260"/>
            <ac:spMk id="13" creationId="{FE6371A2-04BA-919C-C2B6-6424A208B517}"/>
          </ac:spMkLst>
        </pc:spChg>
      </pc:sldChg>
      <pc:sldChg chg="delSp modSp">
        <pc:chgData name="Alice Johnston" userId="S::aej4@queensu.ca::c04302c5-5153-4faf-bdd8-f67c3032cf22" providerId="AD" clId="Web-{38F73C59-0FB1-4B14-BBD9-8D867487DCD4}" dt="2023-03-31T15:09:13.240" v="35"/>
        <pc:sldMkLst>
          <pc:docMk/>
          <pc:sldMk cId="0" sldId="261"/>
        </pc:sldMkLst>
        <pc:spChg chg="del mod">
          <ac:chgData name="Alice Johnston" userId="S::aej4@queensu.ca::c04302c5-5153-4faf-bdd8-f67c3032cf22" providerId="AD" clId="Web-{38F73C59-0FB1-4B14-BBD9-8D867487DCD4}" dt="2023-03-31T15:09:13.240" v="35"/>
          <ac:spMkLst>
            <pc:docMk/>
            <pc:sldMk cId="0" sldId="261"/>
            <ac:spMk id="13" creationId="{1C8C89A4-0DFC-AE2B-8D94-C30220C1B078}"/>
          </ac:spMkLst>
        </pc:spChg>
      </pc:sldChg>
    </pc:docChg>
  </pc:docChgLst>
  <pc:docChgLst>
    <pc:chgData name="Alice Johnston" userId="S::aej4@queensu.ca::c04302c5-5153-4faf-bdd8-f67c3032cf22" providerId="AD" clId="Web-{E8F5BA0C-8291-4AE0-A884-24EBAF1942EA}"/>
    <pc:docChg chg="modSld">
      <pc:chgData name="Alice Johnston" userId="S::aej4@queensu.ca::c04302c5-5153-4faf-bdd8-f67c3032cf22" providerId="AD" clId="Web-{E8F5BA0C-8291-4AE0-A884-24EBAF1942EA}" dt="2023-03-31T15:02:43.419" v="9" actId="14100"/>
      <pc:docMkLst>
        <pc:docMk/>
      </pc:docMkLst>
      <pc:sldChg chg="modSp">
        <pc:chgData name="Alice Johnston" userId="S::aej4@queensu.ca::c04302c5-5153-4faf-bdd8-f67c3032cf22" providerId="AD" clId="Web-{E8F5BA0C-8291-4AE0-A884-24EBAF1942EA}" dt="2023-03-31T15:02:43.419" v="9" actId="14100"/>
        <pc:sldMkLst>
          <pc:docMk/>
          <pc:sldMk cId="0" sldId="256"/>
        </pc:sldMkLst>
        <pc:spChg chg="mod">
          <ac:chgData name="Alice Johnston" userId="S::aej4@queensu.ca::c04302c5-5153-4faf-bdd8-f67c3032cf22" providerId="AD" clId="Web-{E8F5BA0C-8291-4AE0-A884-24EBAF1942EA}" dt="2023-03-31T15:02:32.013" v="4" actId="1076"/>
          <ac:spMkLst>
            <pc:docMk/>
            <pc:sldMk cId="0" sldId="256"/>
            <ac:spMk id="45" creationId="{CB1683CA-E476-45C4-1A97-846A6E7711F0}"/>
          </ac:spMkLst>
        </pc:spChg>
        <pc:picChg chg="mod">
          <ac:chgData name="Alice Johnston" userId="S::aej4@queensu.ca::c04302c5-5153-4faf-bdd8-f67c3032cf22" providerId="AD" clId="Web-{E8F5BA0C-8291-4AE0-A884-24EBAF1942EA}" dt="2023-03-31T15:02:31.044" v="3" actId="1076"/>
          <ac:picMkLst>
            <pc:docMk/>
            <pc:sldMk cId="0" sldId="256"/>
            <ac:picMk id="11" creationId="{00000000-0000-0000-0000-000000000000}"/>
          </ac:picMkLst>
        </pc:picChg>
        <pc:picChg chg="mod">
          <ac:chgData name="Alice Johnston" userId="S::aej4@queensu.ca::c04302c5-5153-4faf-bdd8-f67c3032cf22" providerId="AD" clId="Web-{E8F5BA0C-8291-4AE0-A884-24EBAF1942EA}" dt="2023-03-31T15:02:35.029" v="7" actId="1076"/>
          <ac:picMkLst>
            <pc:docMk/>
            <pc:sldMk cId="0" sldId="256"/>
            <ac:picMk id="20" creationId="{00000000-0000-0000-0000-000000000000}"/>
          </ac:picMkLst>
        </pc:picChg>
        <pc:picChg chg="mod">
          <ac:chgData name="Alice Johnston" userId="S::aej4@queensu.ca::c04302c5-5153-4faf-bdd8-f67c3032cf22" providerId="AD" clId="Web-{E8F5BA0C-8291-4AE0-A884-24EBAF1942EA}" dt="2023-03-31T15:02:24.138" v="2" actId="1076"/>
          <ac:picMkLst>
            <pc:docMk/>
            <pc:sldMk cId="0" sldId="256"/>
            <ac:picMk id="24" creationId="{00000000-0000-0000-0000-000000000000}"/>
          </ac:picMkLst>
        </pc:picChg>
        <pc:picChg chg="mod">
          <ac:chgData name="Alice Johnston" userId="S::aej4@queensu.ca::c04302c5-5153-4faf-bdd8-f67c3032cf22" providerId="AD" clId="Web-{E8F5BA0C-8291-4AE0-A884-24EBAF1942EA}" dt="2023-03-31T15:02:43.419" v="9" actId="14100"/>
          <ac:picMkLst>
            <pc:docMk/>
            <pc:sldMk cId="0" sldId="256"/>
            <ac:picMk id="35" creationId="{00000000-0000-0000-0000-000000000000}"/>
          </ac:picMkLst>
        </pc:picChg>
        <pc:picChg chg="mod">
          <ac:chgData name="Alice Johnston" userId="S::aej4@queensu.ca::c04302c5-5153-4faf-bdd8-f67c3032cf22" providerId="AD" clId="Web-{E8F5BA0C-8291-4AE0-A884-24EBAF1942EA}" dt="2023-03-31T15:02:33.044" v="5" actId="1076"/>
          <ac:picMkLst>
            <pc:docMk/>
            <pc:sldMk cId="0" sldId="256"/>
            <ac:picMk id="36" creationId="{00000000-0000-0000-0000-000000000000}"/>
          </ac:picMkLst>
        </pc:picChg>
      </pc:sldChg>
    </pc:docChg>
  </pc:docChgLst>
  <pc:docChgLst>
    <pc:chgData name="Rachel Shin" userId="031ecd6b-0780-41e0-b447-eefd7d7d2585" providerId="ADAL" clId="{C0128716-CAF6-6E48-86B2-C87F0BF1126A}"/>
    <pc:docChg chg="undo custSel modSld">
      <pc:chgData name="Rachel Shin" userId="031ecd6b-0780-41e0-b447-eefd7d7d2585" providerId="ADAL" clId="{C0128716-CAF6-6E48-86B2-C87F0BF1126A}" dt="2023-03-02T04:34:23.688" v="162"/>
      <pc:docMkLst>
        <pc:docMk/>
      </pc:docMkLst>
      <pc:sldChg chg="addSp delSp modSp mod">
        <pc:chgData name="Rachel Shin" userId="031ecd6b-0780-41e0-b447-eefd7d7d2585" providerId="ADAL" clId="{C0128716-CAF6-6E48-86B2-C87F0BF1126A}" dt="2023-03-02T04:34:23.688" v="162"/>
        <pc:sldMkLst>
          <pc:docMk/>
          <pc:sldMk cId="0" sldId="256"/>
        </pc:sldMkLst>
        <pc:spChg chg="add del mod">
          <ac:chgData name="Rachel Shin" userId="031ecd6b-0780-41e0-b447-eefd7d7d2585" providerId="ADAL" clId="{C0128716-CAF6-6E48-86B2-C87F0BF1126A}" dt="2023-03-02T03:56:10.441" v="6"/>
          <ac:spMkLst>
            <pc:docMk/>
            <pc:sldMk cId="0" sldId="256"/>
            <ac:spMk id="37" creationId="{AE389337-9B4C-5BD4-4246-8CA27E47091D}"/>
          </ac:spMkLst>
        </pc:spChg>
        <pc:spChg chg="add mod">
          <ac:chgData name="Rachel Shin" userId="031ecd6b-0780-41e0-b447-eefd7d7d2585" providerId="ADAL" clId="{C0128716-CAF6-6E48-86B2-C87F0BF1126A}" dt="2023-03-02T04:00:33.958" v="118" actId="20577"/>
          <ac:spMkLst>
            <pc:docMk/>
            <pc:sldMk cId="0" sldId="256"/>
            <ac:spMk id="45" creationId="{CB1683CA-E476-45C4-1A97-846A6E7711F0}"/>
          </ac:spMkLst>
        </pc:spChg>
        <pc:grpChg chg="add mod">
          <ac:chgData name="Rachel Shin" userId="031ecd6b-0780-41e0-b447-eefd7d7d2585" providerId="ADAL" clId="{C0128716-CAF6-6E48-86B2-C87F0BF1126A}" dt="2023-03-02T03:57:54.424" v="35" actId="164"/>
          <ac:grpSpMkLst>
            <pc:docMk/>
            <pc:sldMk cId="0" sldId="256"/>
            <ac:grpSpMk id="43" creationId="{593E7045-5E8A-E936-0B9D-9A211170BB58}"/>
          </ac:grpSpMkLst>
        </pc:grpChg>
        <pc:picChg chg="add mod modCrop">
          <ac:chgData name="Rachel Shin" userId="031ecd6b-0780-41e0-b447-eefd7d7d2585" providerId="ADAL" clId="{C0128716-CAF6-6E48-86B2-C87F0BF1126A}" dt="2023-03-02T03:57:54.424" v="35" actId="164"/>
          <ac:picMkLst>
            <pc:docMk/>
            <pc:sldMk cId="0" sldId="256"/>
            <ac:picMk id="38" creationId="{4D9A007A-8040-983D-588C-CDB93BFF85B1}"/>
          </ac:picMkLst>
        </pc:picChg>
        <pc:picChg chg="add mod">
          <ac:chgData name="Rachel Shin" userId="031ecd6b-0780-41e0-b447-eefd7d7d2585" providerId="ADAL" clId="{C0128716-CAF6-6E48-86B2-C87F0BF1126A}" dt="2023-03-02T04:34:11.207" v="158"/>
          <ac:picMkLst>
            <pc:docMk/>
            <pc:sldMk cId="0" sldId="256"/>
            <ac:picMk id="40" creationId="{55EA6FB4-2E75-E9E4-4CDA-8AD4CEB1FC74}"/>
          </ac:picMkLst>
        </pc:picChg>
        <pc:picChg chg="add mod modCrop">
          <ac:chgData name="Rachel Shin" userId="031ecd6b-0780-41e0-b447-eefd7d7d2585" providerId="ADAL" clId="{C0128716-CAF6-6E48-86B2-C87F0BF1126A}" dt="2023-03-02T03:57:54.424" v="35" actId="164"/>
          <ac:picMkLst>
            <pc:docMk/>
            <pc:sldMk cId="0" sldId="256"/>
            <ac:picMk id="41" creationId="{2B61DA64-D193-D740-788D-6774342D55F3}"/>
          </ac:picMkLst>
        </pc:picChg>
        <pc:picChg chg="add mod">
          <ac:chgData name="Rachel Shin" userId="031ecd6b-0780-41e0-b447-eefd7d7d2585" providerId="ADAL" clId="{C0128716-CAF6-6E48-86B2-C87F0BF1126A}" dt="2023-03-02T04:34:23.688" v="162"/>
          <ac:picMkLst>
            <pc:docMk/>
            <pc:sldMk cId="0" sldId="256"/>
            <ac:picMk id="42" creationId="{C7E3F4EB-3AC1-BBB4-EB63-6D93499DBEAB}"/>
          </ac:picMkLst>
        </pc:picChg>
      </pc:sldChg>
      <pc:sldChg chg="addSp delSp modSp mod">
        <pc:chgData name="Rachel Shin" userId="031ecd6b-0780-41e0-b447-eefd7d7d2585" providerId="ADAL" clId="{C0128716-CAF6-6E48-86B2-C87F0BF1126A}" dt="2023-03-02T04:01:21.981" v="134" actId="20577"/>
        <pc:sldMkLst>
          <pc:docMk/>
          <pc:sldMk cId="0" sldId="257"/>
        </pc:sldMkLst>
        <pc:spChg chg="mod">
          <ac:chgData name="Rachel Shin" userId="031ecd6b-0780-41e0-b447-eefd7d7d2585" providerId="ADAL" clId="{C0128716-CAF6-6E48-86B2-C87F0BF1126A}" dt="2023-03-02T04:01:07.749" v="123" actId="1076"/>
          <ac:spMkLst>
            <pc:docMk/>
            <pc:sldMk cId="0" sldId="257"/>
            <ac:spMk id="10" creationId="{00000000-0000-0000-0000-000000000000}"/>
          </ac:spMkLst>
        </pc:spChg>
        <pc:spChg chg="add del">
          <ac:chgData name="Rachel Shin" userId="031ecd6b-0780-41e0-b447-eefd7d7d2585" providerId="ADAL" clId="{C0128716-CAF6-6E48-86B2-C87F0BF1126A}" dt="2023-03-02T04:00:49.565" v="120" actId="22"/>
          <ac:spMkLst>
            <pc:docMk/>
            <pc:sldMk cId="0" sldId="257"/>
            <ac:spMk id="13" creationId="{0349690D-3764-6B36-42B2-8AA89B92BD79}"/>
          </ac:spMkLst>
        </pc:spChg>
        <pc:spChg chg="add mod">
          <ac:chgData name="Rachel Shin" userId="031ecd6b-0780-41e0-b447-eefd7d7d2585" providerId="ADAL" clId="{C0128716-CAF6-6E48-86B2-C87F0BF1126A}" dt="2023-03-02T04:01:21.981" v="134" actId="20577"/>
          <ac:spMkLst>
            <pc:docMk/>
            <pc:sldMk cId="0" sldId="257"/>
            <ac:spMk id="14" creationId="{BBD5FA08-7B45-D5E4-EDDE-7B8DFE7511B9}"/>
          </ac:spMkLst>
        </pc:spChg>
      </pc:sldChg>
      <pc:sldChg chg="addSp modSp mod">
        <pc:chgData name="Rachel Shin" userId="031ecd6b-0780-41e0-b447-eefd7d7d2585" providerId="ADAL" clId="{C0128716-CAF6-6E48-86B2-C87F0BF1126A}" dt="2023-03-02T04:01:49.874" v="148" actId="1076"/>
        <pc:sldMkLst>
          <pc:docMk/>
          <pc:sldMk cId="0" sldId="258"/>
        </pc:sldMkLst>
        <pc:spChg chg="mod">
          <ac:chgData name="Rachel Shin" userId="031ecd6b-0780-41e0-b447-eefd7d7d2585" providerId="ADAL" clId="{C0128716-CAF6-6E48-86B2-C87F0BF1126A}" dt="2023-03-02T04:01:45.259" v="147" actId="1076"/>
          <ac:spMkLst>
            <pc:docMk/>
            <pc:sldMk cId="0" sldId="258"/>
            <ac:spMk id="8" creationId="{00000000-0000-0000-0000-000000000000}"/>
          </ac:spMkLst>
        </pc:spChg>
        <pc:spChg chg="add mod">
          <ac:chgData name="Rachel Shin" userId="031ecd6b-0780-41e0-b447-eefd7d7d2585" providerId="ADAL" clId="{C0128716-CAF6-6E48-86B2-C87F0BF1126A}" dt="2023-03-02T04:01:49.874" v="148" actId="1076"/>
          <ac:spMkLst>
            <pc:docMk/>
            <pc:sldMk cId="0" sldId="258"/>
            <ac:spMk id="10" creationId="{A22A2598-BDDD-5E8A-DBE6-72C44B0A5DAE}"/>
          </ac:spMkLst>
        </pc:spChg>
      </pc:sldChg>
      <pc:sldChg chg="addSp modSp mod">
        <pc:chgData name="Rachel Shin" userId="031ecd6b-0780-41e0-b447-eefd7d7d2585" providerId="ADAL" clId="{C0128716-CAF6-6E48-86B2-C87F0BF1126A}" dt="2023-03-02T04:01:56.268" v="150"/>
        <pc:sldMkLst>
          <pc:docMk/>
          <pc:sldMk cId="0" sldId="259"/>
        </pc:sldMkLst>
        <pc:spChg chg="mod">
          <ac:chgData name="Rachel Shin" userId="031ecd6b-0780-41e0-b447-eefd7d7d2585" providerId="ADAL" clId="{C0128716-CAF6-6E48-86B2-C87F0BF1126A}" dt="2023-03-02T04:01:55.164" v="149" actId="1076"/>
          <ac:spMkLst>
            <pc:docMk/>
            <pc:sldMk cId="0" sldId="259"/>
            <ac:spMk id="9" creationId="{00000000-0000-0000-0000-000000000000}"/>
          </ac:spMkLst>
        </pc:spChg>
        <pc:spChg chg="add mod">
          <ac:chgData name="Rachel Shin" userId="031ecd6b-0780-41e0-b447-eefd7d7d2585" providerId="ADAL" clId="{C0128716-CAF6-6E48-86B2-C87F0BF1126A}" dt="2023-03-02T04:01:56.268" v="150"/>
          <ac:spMkLst>
            <pc:docMk/>
            <pc:sldMk cId="0" sldId="259"/>
            <ac:spMk id="13" creationId="{025CF347-E8D0-A332-96BB-9D07B1CCA4E6}"/>
          </ac:spMkLst>
        </pc:spChg>
      </pc:sldChg>
      <pc:sldChg chg="addSp modSp mod">
        <pc:chgData name="Rachel Shin" userId="031ecd6b-0780-41e0-b447-eefd7d7d2585" providerId="ADAL" clId="{C0128716-CAF6-6E48-86B2-C87F0BF1126A}" dt="2023-03-02T04:02:02.497" v="152"/>
        <pc:sldMkLst>
          <pc:docMk/>
          <pc:sldMk cId="0" sldId="260"/>
        </pc:sldMkLst>
        <pc:spChg chg="mod">
          <ac:chgData name="Rachel Shin" userId="031ecd6b-0780-41e0-b447-eefd7d7d2585" providerId="ADAL" clId="{C0128716-CAF6-6E48-86B2-C87F0BF1126A}" dt="2023-03-02T04:02:01.659" v="151" actId="1076"/>
          <ac:spMkLst>
            <pc:docMk/>
            <pc:sldMk cId="0" sldId="260"/>
            <ac:spMk id="8" creationId="{00000000-0000-0000-0000-000000000000}"/>
          </ac:spMkLst>
        </pc:spChg>
        <pc:spChg chg="add mod">
          <ac:chgData name="Rachel Shin" userId="031ecd6b-0780-41e0-b447-eefd7d7d2585" providerId="ADAL" clId="{C0128716-CAF6-6E48-86B2-C87F0BF1126A}" dt="2023-03-02T04:02:02.497" v="152"/>
          <ac:spMkLst>
            <pc:docMk/>
            <pc:sldMk cId="0" sldId="260"/>
            <ac:spMk id="13" creationId="{FE6371A2-04BA-919C-C2B6-6424A208B517}"/>
          </ac:spMkLst>
        </pc:spChg>
      </pc:sldChg>
      <pc:sldChg chg="addSp modSp mod">
        <pc:chgData name="Rachel Shin" userId="031ecd6b-0780-41e0-b447-eefd7d7d2585" providerId="ADAL" clId="{C0128716-CAF6-6E48-86B2-C87F0BF1126A}" dt="2023-03-02T04:02:10.857" v="154"/>
        <pc:sldMkLst>
          <pc:docMk/>
          <pc:sldMk cId="0" sldId="261"/>
        </pc:sldMkLst>
        <pc:spChg chg="mod">
          <ac:chgData name="Rachel Shin" userId="031ecd6b-0780-41e0-b447-eefd7d7d2585" providerId="ADAL" clId="{C0128716-CAF6-6E48-86B2-C87F0BF1126A}" dt="2023-03-02T04:02:09.752" v="153" actId="1076"/>
          <ac:spMkLst>
            <pc:docMk/>
            <pc:sldMk cId="0" sldId="261"/>
            <ac:spMk id="4" creationId="{00000000-0000-0000-0000-000000000000}"/>
          </ac:spMkLst>
        </pc:spChg>
        <pc:spChg chg="add mod">
          <ac:chgData name="Rachel Shin" userId="031ecd6b-0780-41e0-b447-eefd7d7d2585" providerId="ADAL" clId="{C0128716-CAF6-6E48-86B2-C87F0BF1126A}" dt="2023-03-02T04:02:10.857" v="154"/>
          <ac:spMkLst>
            <pc:docMk/>
            <pc:sldMk cId="0" sldId="261"/>
            <ac:spMk id="13" creationId="{1C8C89A4-0DFC-AE2B-8D94-C30220C1B078}"/>
          </ac:spMkLst>
        </pc:spChg>
      </pc:sldChg>
    </pc:docChg>
  </pc:docChgLst>
  <pc:docChgLst>
    <pc:chgData name="Alice Johnston" userId="S::aej4@queensu.ca::c04302c5-5153-4faf-bdd8-f67c3032cf22" providerId="AD" clId="Web-{2EF47F9B-41DB-4F4F-A984-D891D28BAE0F}"/>
    <pc:docChg chg="modSld">
      <pc:chgData name="Alice Johnston" userId="S::aej4@queensu.ca::c04302c5-5153-4faf-bdd8-f67c3032cf22" providerId="AD" clId="Web-{2EF47F9B-41DB-4F4F-A984-D891D28BAE0F}" dt="2023-03-31T15:05:31.029" v="4" actId="1076"/>
      <pc:docMkLst>
        <pc:docMk/>
      </pc:docMkLst>
      <pc:sldChg chg="modSp">
        <pc:chgData name="Alice Johnston" userId="S::aej4@queensu.ca::c04302c5-5153-4faf-bdd8-f67c3032cf22" providerId="AD" clId="Web-{2EF47F9B-41DB-4F4F-A984-D891D28BAE0F}" dt="2023-03-31T15:05:31.029" v="4" actId="1076"/>
        <pc:sldMkLst>
          <pc:docMk/>
          <pc:sldMk cId="0" sldId="256"/>
        </pc:sldMkLst>
        <pc:spChg chg="mod">
          <ac:chgData name="Alice Johnston" userId="S::aej4@queensu.ca::c04302c5-5153-4faf-bdd8-f67c3032cf22" providerId="AD" clId="Web-{2EF47F9B-41DB-4F4F-A984-D891D28BAE0F}" dt="2023-03-31T15:05:31.029" v="4" actId="1076"/>
          <ac:spMkLst>
            <pc:docMk/>
            <pc:sldMk cId="0" sldId="256"/>
            <ac:spMk id="45" creationId="{CB1683CA-E476-45C4-1A97-846A6E7711F0}"/>
          </ac:spMkLst>
        </pc:spChg>
        <pc:picChg chg="mod">
          <ac:chgData name="Alice Johnston" userId="S::aej4@queensu.ca::c04302c5-5153-4faf-bdd8-f67c3032cf22" providerId="AD" clId="Web-{2EF47F9B-41DB-4F4F-A984-D891D28BAE0F}" dt="2023-03-31T15:05:25.982" v="3" actId="1076"/>
          <ac:picMkLst>
            <pc:docMk/>
            <pc:sldMk cId="0" sldId="256"/>
            <ac:picMk id="8" creationId="{00000000-0000-0000-0000-000000000000}"/>
          </ac:picMkLst>
        </pc:picChg>
        <pc:picChg chg="mod">
          <ac:chgData name="Alice Johnston" userId="S::aej4@queensu.ca::c04302c5-5153-4faf-bdd8-f67c3032cf22" providerId="AD" clId="Web-{2EF47F9B-41DB-4F4F-A984-D891D28BAE0F}" dt="2023-03-31T15:05:18.435" v="2" actId="1076"/>
          <ac:picMkLst>
            <pc:docMk/>
            <pc:sldMk cId="0" sldId="256"/>
            <ac:picMk id="16" creationId="{00000000-0000-0000-0000-000000000000}"/>
          </ac:picMkLst>
        </pc:picChg>
        <pc:picChg chg="mod">
          <ac:chgData name="Alice Johnston" userId="S::aej4@queensu.ca::c04302c5-5153-4faf-bdd8-f67c3032cf22" providerId="AD" clId="Web-{2EF47F9B-41DB-4F4F-A984-D891D28BAE0F}" dt="2023-03-31T15:05:17.170" v="1" actId="1076"/>
          <ac:picMkLst>
            <pc:docMk/>
            <pc:sldMk cId="0" sldId="256"/>
            <ac:picMk id="25" creationId="{00000000-0000-0000-0000-000000000000}"/>
          </ac:picMkLst>
        </pc:picChg>
        <pc:picChg chg="mod">
          <ac:chgData name="Alice Johnston" userId="S::aej4@queensu.ca::c04302c5-5153-4faf-bdd8-f67c3032cf22" providerId="AD" clId="Web-{2EF47F9B-41DB-4F4F-A984-D891D28BAE0F}" dt="2023-03-31T15:05:02.435" v="0" actId="1076"/>
          <ac:picMkLst>
            <pc:docMk/>
            <pc:sldMk cId="0" sldId="256"/>
            <ac:picMk id="35" creationId="{00000000-0000-0000-0000-000000000000}"/>
          </ac:picMkLst>
        </pc:picChg>
      </pc:sldChg>
    </pc:docChg>
  </pc:docChgLst>
  <pc:docChgLst>
    <pc:chgData name="Alice Johnston" userId="S::aej4@queensu.ca::c04302c5-5153-4faf-bdd8-f67c3032cf22" providerId="AD" clId="Web-{B125DE3B-FED4-41DF-A1F9-972CE173091E}"/>
    <pc:docChg chg="modSld">
      <pc:chgData name="Alice Johnston" userId="S::aej4@queensu.ca::c04302c5-5153-4faf-bdd8-f67c3032cf22" providerId="AD" clId="Web-{B125DE3B-FED4-41DF-A1F9-972CE173091E}" dt="2023-03-31T15:01:16.251" v="8" actId="1076"/>
      <pc:docMkLst>
        <pc:docMk/>
      </pc:docMkLst>
      <pc:sldChg chg="modSp">
        <pc:chgData name="Alice Johnston" userId="S::aej4@queensu.ca::c04302c5-5153-4faf-bdd8-f67c3032cf22" providerId="AD" clId="Web-{B125DE3B-FED4-41DF-A1F9-972CE173091E}" dt="2023-03-31T15:01:16.251" v="8" actId="1076"/>
        <pc:sldMkLst>
          <pc:docMk/>
          <pc:sldMk cId="0" sldId="256"/>
        </pc:sldMkLst>
        <pc:picChg chg="mod">
          <ac:chgData name="Alice Johnston" userId="S::aej4@queensu.ca::c04302c5-5153-4faf-bdd8-f67c3032cf22" providerId="AD" clId="Web-{B125DE3B-FED4-41DF-A1F9-972CE173091E}" dt="2023-03-31T15:00:57.860" v="4" actId="1076"/>
          <ac:picMkLst>
            <pc:docMk/>
            <pc:sldMk cId="0" sldId="256"/>
            <ac:picMk id="5" creationId="{00000000-0000-0000-0000-000000000000}"/>
          </ac:picMkLst>
        </pc:picChg>
        <pc:picChg chg="mod">
          <ac:chgData name="Alice Johnston" userId="S::aej4@queensu.ca::c04302c5-5153-4faf-bdd8-f67c3032cf22" providerId="AD" clId="Web-{B125DE3B-FED4-41DF-A1F9-972CE173091E}" dt="2023-03-31T15:01:15.033" v="7" actId="14100"/>
          <ac:picMkLst>
            <pc:docMk/>
            <pc:sldMk cId="0" sldId="256"/>
            <ac:picMk id="22" creationId="{00000000-0000-0000-0000-000000000000}"/>
          </ac:picMkLst>
        </pc:picChg>
        <pc:picChg chg="mod">
          <ac:chgData name="Alice Johnston" userId="S::aej4@queensu.ca::c04302c5-5153-4faf-bdd8-f67c3032cf22" providerId="AD" clId="Web-{B125DE3B-FED4-41DF-A1F9-972CE173091E}" dt="2023-03-31T15:01:05.782" v="5" actId="1076"/>
          <ac:picMkLst>
            <pc:docMk/>
            <pc:sldMk cId="0" sldId="256"/>
            <ac:picMk id="23" creationId="{00000000-0000-0000-0000-000000000000}"/>
          </ac:picMkLst>
        </pc:picChg>
        <pc:picChg chg="mod">
          <ac:chgData name="Alice Johnston" userId="S::aej4@queensu.ca::c04302c5-5153-4faf-bdd8-f67c3032cf22" providerId="AD" clId="Web-{B125DE3B-FED4-41DF-A1F9-972CE173091E}" dt="2023-03-31T15:01:16.251" v="8" actId="1076"/>
          <ac:picMkLst>
            <pc:docMk/>
            <pc:sldMk cId="0" sldId="256"/>
            <ac:picMk id="24" creationId="{00000000-0000-0000-0000-000000000000}"/>
          </ac:picMkLst>
        </pc:picChg>
        <pc:picChg chg="mod">
          <ac:chgData name="Alice Johnston" userId="S::aej4@queensu.ca::c04302c5-5153-4faf-bdd8-f67c3032cf22" providerId="AD" clId="Web-{B125DE3B-FED4-41DF-A1F9-972CE173091E}" dt="2023-03-31T15:00:41.235" v="1" actId="1076"/>
          <ac:picMkLst>
            <pc:docMk/>
            <pc:sldMk cId="0" sldId="256"/>
            <ac:picMk id="34" creationId="{00000000-0000-0000-0000-000000000000}"/>
          </ac:picMkLst>
        </pc:picChg>
      </pc:sldChg>
    </pc:docChg>
  </pc:docChgLst>
  <pc:docChgLst>
    <pc:chgData name="Alice Johnston" userId="S::aej4@queensu.ca::c04302c5-5153-4faf-bdd8-f67c3032cf22" providerId="AD" clId="Web-{EE455FC1-E017-4801-9F0C-6BD203DE720C}"/>
    <pc:docChg chg="modSld">
      <pc:chgData name="Alice Johnston" userId="S::aej4@queensu.ca::c04302c5-5153-4faf-bdd8-f67c3032cf22" providerId="AD" clId="Web-{EE455FC1-E017-4801-9F0C-6BD203DE720C}" dt="2023-03-31T15:04:45.181" v="13" actId="1076"/>
      <pc:docMkLst>
        <pc:docMk/>
      </pc:docMkLst>
      <pc:sldChg chg="modSp">
        <pc:chgData name="Alice Johnston" userId="S::aej4@queensu.ca::c04302c5-5153-4faf-bdd8-f67c3032cf22" providerId="AD" clId="Web-{EE455FC1-E017-4801-9F0C-6BD203DE720C}" dt="2023-03-31T15:04:45.181" v="13" actId="1076"/>
        <pc:sldMkLst>
          <pc:docMk/>
          <pc:sldMk cId="0" sldId="256"/>
        </pc:sldMkLst>
        <pc:spChg chg="mod">
          <ac:chgData name="Alice Johnston" userId="S::aej4@queensu.ca::c04302c5-5153-4faf-bdd8-f67c3032cf22" providerId="AD" clId="Web-{EE455FC1-E017-4801-9F0C-6BD203DE720C}" dt="2023-03-31T15:04:35.822" v="10" actId="1076"/>
          <ac:spMkLst>
            <pc:docMk/>
            <pc:sldMk cId="0" sldId="256"/>
            <ac:spMk id="45" creationId="{CB1683CA-E476-45C4-1A97-846A6E7711F0}"/>
          </ac:spMkLst>
        </pc:spChg>
        <pc:picChg chg="mod">
          <ac:chgData name="Alice Johnston" userId="S::aej4@queensu.ca::c04302c5-5153-4faf-bdd8-f67c3032cf22" providerId="AD" clId="Web-{EE455FC1-E017-4801-9F0C-6BD203DE720C}" dt="2023-03-31T15:04:29.947" v="8" actId="1076"/>
          <ac:picMkLst>
            <pc:docMk/>
            <pc:sldMk cId="0" sldId="256"/>
            <ac:picMk id="12" creationId="{00000000-0000-0000-0000-000000000000}"/>
          </ac:picMkLst>
        </pc:picChg>
        <pc:picChg chg="mod">
          <ac:chgData name="Alice Johnston" userId="S::aej4@queensu.ca::c04302c5-5153-4faf-bdd8-f67c3032cf22" providerId="AD" clId="Web-{EE455FC1-E017-4801-9F0C-6BD203DE720C}" dt="2023-03-31T15:04:06.166" v="3" actId="1076"/>
          <ac:picMkLst>
            <pc:docMk/>
            <pc:sldMk cId="0" sldId="256"/>
            <ac:picMk id="14" creationId="{00000000-0000-0000-0000-000000000000}"/>
          </ac:picMkLst>
        </pc:picChg>
        <pc:picChg chg="mod">
          <ac:chgData name="Alice Johnston" userId="S::aej4@queensu.ca::c04302c5-5153-4faf-bdd8-f67c3032cf22" providerId="AD" clId="Web-{EE455FC1-E017-4801-9F0C-6BD203DE720C}" dt="2023-03-31T15:03:57.509" v="1" actId="1076"/>
          <ac:picMkLst>
            <pc:docMk/>
            <pc:sldMk cId="0" sldId="256"/>
            <ac:picMk id="15" creationId="{00000000-0000-0000-0000-000000000000}"/>
          </ac:picMkLst>
        </pc:picChg>
        <pc:picChg chg="mod">
          <ac:chgData name="Alice Johnston" userId="S::aej4@queensu.ca::c04302c5-5153-4faf-bdd8-f67c3032cf22" providerId="AD" clId="Web-{EE455FC1-E017-4801-9F0C-6BD203DE720C}" dt="2023-03-31T15:04:45.181" v="13" actId="1076"/>
          <ac:picMkLst>
            <pc:docMk/>
            <pc:sldMk cId="0" sldId="256"/>
            <ac:picMk id="16" creationId="{00000000-0000-0000-0000-000000000000}"/>
          </ac:picMkLst>
        </pc:picChg>
        <pc:picChg chg="mod">
          <ac:chgData name="Alice Johnston" userId="S::aej4@queensu.ca::c04302c5-5153-4faf-bdd8-f67c3032cf22" providerId="AD" clId="Web-{EE455FC1-E017-4801-9F0C-6BD203DE720C}" dt="2023-03-31T15:03:45.119" v="0" actId="1076"/>
          <ac:picMkLst>
            <pc:docMk/>
            <pc:sldMk cId="0" sldId="256"/>
            <ac:picMk id="18" creationId="{00000000-0000-0000-0000-000000000000}"/>
          </ac:picMkLst>
        </pc:picChg>
        <pc:picChg chg="mod">
          <ac:chgData name="Alice Johnston" userId="S::aej4@queensu.ca::c04302c5-5153-4faf-bdd8-f67c3032cf22" providerId="AD" clId="Web-{EE455FC1-E017-4801-9F0C-6BD203DE720C}" dt="2023-03-31T15:04:42.056" v="12" actId="1076"/>
          <ac:picMkLst>
            <pc:docMk/>
            <pc:sldMk cId="0" sldId="256"/>
            <ac:picMk id="20" creationId="{00000000-0000-0000-0000-000000000000}"/>
          </ac:picMkLst>
        </pc:picChg>
        <pc:picChg chg="mod">
          <ac:chgData name="Alice Johnston" userId="S::aej4@queensu.ca::c04302c5-5153-4faf-bdd8-f67c3032cf22" providerId="AD" clId="Web-{EE455FC1-E017-4801-9F0C-6BD203DE720C}" dt="2023-03-31T15:04:25.978" v="6" actId="1076"/>
          <ac:picMkLst>
            <pc:docMk/>
            <pc:sldMk cId="0" sldId="256"/>
            <ac:picMk id="21" creationId="{00000000-0000-0000-0000-000000000000}"/>
          </ac:picMkLst>
        </pc:picChg>
        <pc:picChg chg="mod">
          <ac:chgData name="Alice Johnston" userId="S::aej4@queensu.ca::c04302c5-5153-4faf-bdd8-f67c3032cf22" providerId="AD" clId="Web-{EE455FC1-E017-4801-9F0C-6BD203DE720C}" dt="2023-03-31T15:04:39.009" v="11" actId="1076"/>
          <ac:picMkLst>
            <pc:docMk/>
            <pc:sldMk cId="0" sldId="256"/>
            <ac:picMk id="29" creationId="{00000000-0000-0000-0000-000000000000}"/>
          </ac:picMkLst>
        </pc:picChg>
        <pc:picChg chg="mod">
          <ac:chgData name="Alice Johnston" userId="S::aej4@queensu.ca::c04302c5-5153-4faf-bdd8-f67c3032cf22" providerId="AD" clId="Web-{EE455FC1-E017-4801-9F0C-6BD203DE720C}" dt="2023-03-31T15:04:08.291" v="5" actId="1076"/>
          <ac:picMkLst>
            <pc:docMk/>
            <pc:sldMk cId="0" sldId="256"/>
            <ac:picMk id="32" creationId="{00000000-0000-0000-0000-000000000000}"/>
          </ac:picMkLst>
        </pc:picChg>
        <pc:picChg chg="mod">
          <ac:chgData name="Alice Johnston" userId="S::aej4@queensu.ca::c04302c5-5153-4faf-bdd8-f67c3032cf22" providerId="AD" clId="Web-{EE455FC1-E017-4801-9F0C-6BD203DE720C}" dt="2023-03-31T15:04:32.806" v="9" actId="1076"/>
          <ac:picMkLst>
            <pc:docMk/>
            <pc:sldMk cId="0" sldId="256"/>
            <ac:picMk id="33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5534" y="1450588"/>
            <a:ext cx="16816932" cy="5933813"/>
            <a:chOff x="0" y="0"/>
            <a:chExt cx="4429151" cy="15628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29151" cy="1562815"/>
            </a:xfrm>
            <a:custGeom>
              <a:avLst/>
              <a:gdLst/>
              <a:ahLst/>
              <a:cxnLst/>
              <a:rect l="l" t="t" r="r" b="b"/>
              <a:pathLst>
                <a:path w="4429151" h="1562815">
                  <a:moveTo>
                    <a:pt x="0" y="0"/>
                  </a:moveTo>
                  <a:lnTo>
                    <a:pt x="4429151" y="0"/>
                  </a:lnTo>
                  <a:lnTo>
                    <a:pt x="4429151" y="1562815"/>
                  </a:lnTo>
                  <a:lnTo>
                    <a:pt x="0" y="15628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283" y="7585668"/>
            <a:ext cx="977265" cy="20574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468007" y="2760145"/>
            <a:ext cx="15351986" cy="314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Aileron Heavy"/>
              </a:rPr>
              <a:t>Invasive Species Impact on Ecosystems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32225" y="7430786"/>
            <a:ext cx="977265" cy="2057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05486" y="7653010"/>
            <a:ext cx="977265" cy="2057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7793481" y="6131848"/>
            <a:ext cx="1602655" cy="337401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83819" y="7366088"/>
            <a:ext cx="977265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70527" y="5986368"/>
            <a:ext cx="1209962" cy="37229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310954" y="5888058"/>
            <a:ext cx="1209962" cy="37229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51830" y="5804463"/>
            <a:ext cx="1209962" cy="372296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67121" y="5987450"/>
            <a:ext cx="1209962" cy="372296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076176" y="5870412"/>
            <a:ext cx="1209962" cy="37229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278161" y="5905950"/>
            <a:ext cx="1209962" cy="372296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246834" y="7037851"/>
            <a:ext cx="880749" cy="270999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6585453" y="6940254"/>
            <a:ext cx="880749" cy="270999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893633" y="6899940"/>
            <a:ext cx="880749" cy="270999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790281" y="6249684"/>
            <a:ext cx="1602655" cy="33740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977121" y="6161223"/>
            <a:ext cx="1602655" cy="337401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258305" y="5999135"/>
            <a:ext cx="1718611" cy="363077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3962" y="5962066"/>
            <a:ext cx="1209962" cy="372296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276295" y="7673287"/>
            <a:ext cx="962218" cy="202572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7113422" y="7606010"/>
            <a:ext cx="962218" cy="202572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924893" y="6761887"/>
            <a:ext cx="962218" cy="202572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911922" y="5884159"/>
            <a:ext cx="1209962" cy="372296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67072" y="6411352"/>
            <a:ext cx="715064" cy="220019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07702" y="7335575"/>
            <a:ext cx="715064" cy="220019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62604" y="7447959"/>
            <a:ext cx="715064" cy="220019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90636" y="7281546"/>
            <a:ext cx="715064" cy="220019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69614" y="7397424"/>
            <a:ext cx="715064" cy="2200198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3120857" y="7274586"/>
            <a:ext cx="1150072" cy="2421204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46365" y="6797433"/>
            <a:ext cx="1406308" cy="2960649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48879" y="6710625"/>
            <a:ext cx="1369017" cy="2882142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47406" y="5927530"/>
            <a:ext cx="1209962" cy="372296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593E7045-5E8A-E936-0B9D-9A211170BB58}"/>
              </a:ext>
            </a:extLst>
          </p:cNvPr>
          <p:cNvGrpSpPr/>
          <p:nvPr/>
        </p:nvGrpSpPr>
        <p:grpSpPr>
          <a:xfrm>
            <a:off x="268103" y="444814"/>
            <a:ext cx="18310399" cy="1861186"/>
            <a:chOff x="268103" y="444814"/>
            <a:chExt cx="18310399" cy="1861186"/>
          </a:xfrm>
        </p:grpSpPr>
        <p:pic>
          <p:nvPicPr>
            <p:cNvPr id="38" name="Picture 37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4D9A007A-8040-983D-588C-CDB93BFF8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74"/>
            <a:stretch/>
          </p:blipFill>
          <p:spPr>
            <a:xfrm>
              <a:off x="268103" y="452378"/>
              <a:ext cx="5985211" cy="1853622"/>
            </a:xfrm>
            <a:prstGeom prst="rect">
              <a:avLst/>
            </a:prstGeom>
          </p:spPr>
        </p:pic>
        <p:pic>
          <p:nvPicPr>
            <p:cNvPr id="41" name="Picture 40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2B61DA64-D193-D740-788D-6774342D5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04"/>
            <a:stretch/>
          </p:blipFill>
          <p:spPr>
            <a:xfrm>
              <a:off x="9963355" y="444814"/>
              <a:ext cx="8615147" cy="1857600"/>
            </a:xfrm>
            <a:prstGeom prst="rect">
              <a:avLst/>
            </a:prstGeom>
          </p:spPr>
        </p:pic>
        <p:pic>
          <p:nvPicPr>
            <p:cNvPr id="40" name="Picture 39" descr="Shape, rectangle&#10;&#10;Description automatically generated">
              <a:extLst>
                <a:ext uri="{FF2B5EF4-FFF2-40B4-BE49-F238E27FC236}">
                  <a16:creationId xmlns:a16="http://schemas.microsoft.com/office/drawing/2014/main" id="{55EA6FB4-2E75-E9E4-4CDA-8AD4CEB1F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5594" r="93357">
                          <a14:foregroundMark x1="5944" y1="56667" x2="5944" y2="56667"/>
                          <a14:foregroundMark x1="93357" y1="56667" x2="93357" y2="5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9955" y="1279139"/>
              <a:ext cx="2720573" cy="570750"/>
            </a:xfrm>
            <a:prstGeom prst="rect">
              <a:avLst/>
            </a:prstGeom>
          </p:spPr>
        </p:pic>
        <p:pic>
          <p:nvPicPr>
            <p:cNvPr id="42" name="Picture 41" descr="Shape, rectangle&#10;&#10;Description automatically generated">
              <a:extLst>
                <a:ext uri="{FF2B5EF4-FFF2-40B4-BE49-F238E27FC236}">
                  <a16:creationId xmlns:a16="http://schemas.microsoft.com/office/drawing/2014/main" id="{C7E3F4EB-3AC1-BBB4-EB63-6D93499DB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4196" r="93357">
                          <a14:foregroundMark x1="4545" y1="51667" x2="4545" y2="51667"/>
                          <a14:foregroundMark x1="93357" y1="58333" x2="93357" y2="5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895" y="1270161"/>
              <a:ext cx="2720573" cy="570750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B1683CA-E476-45C4-1A97-846A6E7711F0}"/>
              </a:ext>
            </a:extLst>
          </p:cNvPr>
          <p:cNvSpPr txBox="1"/>
          <p:nvPr/>
        </p:nvSpPr>
        <p:spPr>
          <a:xfrm>
            <a:off x="565680" y="9826136"/>
            <a:ext cx="17493720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CA" dirty="0">
                <a:effectLst/>
                <a:latin typeface="Calibri" panose="020F0502020204030204" pitchFamily="34" charset="0"/>
                <a:ea typeface="Grotesque" panose="020B0504020202020204" pitchFamily="34" charset="0"/>
                <a:cs typeface="Calibri" panose="020F0502020204030204" pitchFamily="34" charset="0"/>
              </a:rPr>
              <a:t>ElbowLakeCentre.ca</a:t>
            </a:r>
            <a:r>
              <a:rPr lang="en-CA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	</a:t>
            </a:r>
            <a:r>
              <a:rPr lang="en-CA" dirty="0">
                <a:effectLst/>
                <a:latin typeface="Calibri" panose="020F0502020204030204" pitchFamily="34" charset="0"/>
                <a:ea typeface="Grotesque" panose="020B0504020202020204" pitchFamily="34" charset="0"/>
                <a:cs typeface="Calibri" panose="020F0502020204030204" pitchFamily="34" charset="0"/>
              </a:rPr>
              <a:t>  									</a:t>
            </a: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Queen’s University Biological Station (QUBS), 2023</a:t>
            </a:r>
            <a:endParaRPr lang="en-US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endParaRPr lang="en-CA" sz="2400" dirty="0">
              <a:effectLst/>
              <a:latin typeface="Grotesque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55" t="15334" b="14979"/>
          <a:stretch>
            <a:fillRect/>
          </a:stretch>
        </p:blipFill>
        <p:spPr>
          <a:xfrm>
            <a:off x="1502213" y="2776468"/>
            <a:ext cx="15400040" cy="6052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06278" y="1708708"/>
            <a:ext cx="1044843" cy="104484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3704021" y="1529250"/>
            <a:ext cx="5177766" cy="5177766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ACCB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44470" y="1844730"/>
            <a:ext cx="6691908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Cerebri"/>
              </a:rPr>
              <a:t>The Impact of Hydrilla</a:t>
            </a:r>
            <a:r>
              <a:rPr lang="en-US" sz="5199" dirty="0">
                <a:solidFill>
                  <a:srgbClr val="000000"/>
                </a:solidFill>
                <a:latin typeface="Cerebri Bold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34910" y="8926513"/>
            <a:ext cx="3062436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Cerebri Bold"/>
              </a:rPr>
              <a:t>With Hydrilla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26867" y="8926513"/>
            <a:ext cx="3782913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Cerebri Bold"/>
              </a:rPr>
              <a:t>Without Hydrilla</a:t>
            </a:r>
            <a:r>
              <a:rPr lang="en-US" sz="3500">
                <a:solidFill>
                  <a:srgbClr val="000000"/>
                </a:solidFill>
                <a:latin typeface="Cerebri"/>
              </a:rPr>
              <a:t> 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41506" y="9439263"/>
            <a:ext cx="17404988" cy="372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Times Neue Roman"/>
              </a:rPr>
              <a:t>Image from Mark Heilman, found from </a:t>
            </a:r>
            <a:r>
              <a:rPr lang="en-US" sz="2200" u="sng">
                <a:solidFill>
                  <a:srgbClr val="000000"/>
                </a:solidFill>
                <a:latin typeface="Times Neue Roman"/>
              </a:rPr>
              <a:t>https://</a:t>
            </a:r>
            <a:r>
              <a:rPr lang="en-US" sz="2200" u="sng" err="1">
                <a:solidFill>
                  <a:srgbClr val="000000"/>
                </a:solidFill>
                <a:latin typeface="Times Neue Roman"/>
              </a:rPr>
              <a:t>www.greenhousemag.com</a:t>
            </a:r>
            <a:r>
              <a:rPr lang="en-US" sz="2200" u="sng">
                <a:solidFill>
                  <a:srgbClr val="000000"/>
                </a:solidFill>
                <a:latin typeface="Times Neue Roman"/>
              </a:rPr>
              <a:t>/article/rise-promotes-integrated-approach-to-manage-invasive-species/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458624" y="2522835"/>
            <a:ext cx="3897167" cy="2956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406" lvl="1" indent="-226703">
              <a:lnSpc>
                <a:spcPts val="2940"/>
              </a:lnSpc>
              <a:buFont typeface="Arial"/>
              <a:buChar char="•"/>
            </a:pPr>
            <a:r>
              <a:rPr lang="en-US" sz="2100" dirty="0">
                <a:solidFill>
                  <a:srgbClr val="000000"/>
                </a:solidFill>
                <a:latin typeface="Cerebri"/>
              </a:rPr>
              <a:t>More oxygen and sunlight reaching aquatic wildlife</a:t>
            </a:r>
          </a:p>
          <a:p>
            <a:pPr marL="453406" lvl="1" indent="-226703">
              <a:lnSpc>
                <a:spcPts val="2940"/>
              </a:lnSpc>
              <a:buFont typeface="Arial"/>
              <a:buChar char="•"/>
            </a:pPr>
            <a:r>
              <a:rPr lang="en-US" sz="2100" dirty="0">
                <a:solidFill>
                  <a:srgbClr val="000000"/>
                </a:solidFill>
                <a:latin typeface="Cerebri"/>
              </a:rPr>
              <a:t>More efficient water movement and circulation</a:t>
            </a:r>
          </a:p>
          <a:p>
            <a:pPr marL="453406" lvl="1" indent="-226703">
              <a:lnSpc>
                <a:spcPts val="2940"/>
              </a:lnSpc>
              <a:buFont typeface="Arial"/>
              <a:buChar char="•"/>
            </a:pPr>
            <a:r>
              <a:rPr lang="en-US" sz="2100" dirty="0">
                <a:solidFill>
                  <a:srgbClr val="000000"/>
                </a:solidFill>
                <a:latin typeface="Cerebri"/>
              </a:rPr>
              <a:t>Less entanglement while swimming</a:t>
            </a:r>
          </a:p>
          <a:p>
            <a:pPr marL="453406" lvl="1" indent="-226703">
              <a:lnSpc>
                <a:spcPts val="2940"/>
              </a:lnSpc>
              <a:buFont typeface="Arial"/>
              <a:buChar char="•"/>
            </a:pPr>
            <a:r>
              <a:rPr lang="en-US" sz="2100" dirty="0">
                <a:solidFill>
                  <a:srgbClr val="000000"/>
                </a:solidFill>
                <a:latin typeface="Cerebri"/>
              </a:rPr>
              <a:t>Less mosquitoes</a:t>
            </a:r>
          </a:p>
          <a:p>
            <a:pPr marL="453406" lvl="1" indent="-226703">
              <a:lnSpc>
                <a:spcPts val="2940"/>
              </a:lnSpc>
              <a:buFont typeface="Arial"/>
              <a:buChar char="•"/>
            </a:pPr>
            <a:r>
              <a:rPr lang="en-US" sz="2100" dirty="0">
                <a:solidFill>
                  <a:srgbClr val="000000"/>
                </a:solidFill>
                <a:latin typeface="Cerebri"/>
              </a:rPr>
              <a:t>Balanced Ecosystem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A44943-AC5B-0D9A-D50A-2A2EAC686F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5299"/>
            <a:ext cx="18288000" cy="15928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AF03D2E-CE46-85ED-7B1F-AD9ACD609828}"/>
              </a:ext>
            </a:extLst>
          </p:cNvPr>
          <p:cNvSpPr txBox="1"/>
          <p:nvPr/>
        </p:nvSpPr>
        <p:spPr>
          <a:xfrm>
            <a:off x="565680" y="9940431"/>
            <a:ext cx="17493720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CA" dirty="0">
                <a:effectLst/>
                <a:latin typeface="Calibri" panose="020F0502020204030204" pitchFamily="34" charset="0"/>
                <a:ea typeface="Grotesque" panose="020B0504020202020204" pitchFamily="34" charset="0"/>
                <a:cs typeface="Calibri" panose="020F0502020204030204" pitchFamily="34" charset="0"/>
              </a:rPr>
              <a:t>ElbowLakeCentre.ca</a:t>
            </a:r>
            <a:r>
              <a:rPr lang="en-CA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	</a:t>
            </a:r>
            <a:r>
              <a:rPr lang="en-CA" dirty="0">
                <a:effectLst/>
                <a:latin typeface="Calibri" panose="020F0502020204030204" pitchFamily="34" charset="0"/>
                <a:ea typeface="Grotesque" panose="020B0504020202020204" pitchFamily="34" charset="0"/>
                <a:cs typeface="Calibri" panose="020F0502020204030204" pitchFamily="34" charset="0"/>
              </a:rPr>
              <a:t>  									</a:t>
            </a: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Queen’s University Biological Station (QUBS), 2023</a:t>
            </a:r>
            <a:endParaRPr lang="en-US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endParaRPr lang="en-CA" sz="2400" dirty="0">
              <a:effectLst/>
              <a:latin typeface="Grotesque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59412" y="2639672"/>
            <a:ext cx="12260433" cy="665128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736504" y="2843624"/>
            <a:ext cx="5220672" cy="522067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ACCB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404" y="1673873"/>
            <a:ext cx="1251399" cy="125139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626207" y="1969233"/>
            <a:ext cx="18288000" cy="620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80"/>
              </a:lnSpc>
            </a:pPr>
            <a:r>
              <a:rPr lang="en-US" sz="3700" dirty="0">
                <a:solidFill>
                  <a:srgbClr val="000000"/>
                </a:solidFill>
                <a:latin typeface="Cerebri"/>
              </a:rPr>
              <a:t>The Impact of Woody Invasive Species (including buckthorn and honeysuckle) </a:t>
            </a:r>
            <a:r>
              <a:rPr lang="en-US" sz="3700" dirty="0">
                <a:solidFill>
                  <a:srgbClr val="000000"/>
                </a:solidFill>
                <a:latin typeface="Cerebri Bold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89249" y="9267278"/>
            <a:ext cx="11994952" cy="40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Times Neue Roman"/>
              </a:rPr>
              <a:t>Image from </a:t>
            </a:r>
            <a:r>
              <a:rPr lang="en-US" sz="2400" u="sng">
                <a:solidFill>
                  <a:srgbClr val="000000"/>
                </a:solidFill>
                <a:latin typeface="Times Neue Roman"/>
              </a:rPr>
              <a:t>https://</a:t>
            </a:r>
            <a:r>
              <a:rPr lang="en-US" sz="2400" u="sng" err="1">
                <a:solidFill>
                  <a:srgbClr val="000000"/>
                </a:solidFill>
                <a:latin typeface="Times Neue Roman"/>
              </a:rPr>
              <a:t>www.lcfpd.org</a:t>
            </a:r>
            <a:r>
              <a:rPr lang="en-US" sz="2400" u="sng">
                <a:solidFill>
                  <a:srgbClr val="000000"/>
                </a:solidFill>
                <a:latin typeface="Times Neue Roman"/>
              </a:rPr>
              <a:t>/what-we-do/projects/woody-invasive-species-clearing-project/</a:t>
            </a:r>
            <a:r>
              <a:rPr lang="en-US" sz="2400">
                <a:solidFill>
                  <a:srgbClr val="000000"/>
                </a:solidFill>
                <a:latin typeface="Times Neue Roman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187954" y="4044441"/>
            <a:ext cx="4100046" cy="2976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3559" lvl="1" indent="-261779">
              <a:lnSpc>
                <a:spcPts val="3395"/>
              </a:lnSpc>
              <a:buFont typeface="Arial"/>
              <a:buChar char="•"/>
            </a:pPr>
            <a:r>
              <a:rPr lang="en-US" sz="2425" dirty="0">
                <a:solidFill>
                  <a:srgbClr val="000000"/>
                </a:solidFill>
                <a:latin typeface="Cerebri"/>
              </a:rPr>
              <a:t>More sunlight reaches the ground, which allows for the growth of native seedlings and other vegetation/ground cover </a:t>
            </a:r>
          </a:p>
          <a:p>
            <a:pPr marL="523559" lvl="1" indent="-261779">
              <a:lnSpc>
                <a:spcPts val="3395"/>
              </a:lnSpc>
              <a:buFont typeface="Arial"/>
              <a:buChar char="•"/>
            </a:pPr>
            <a:r>
              <a:rPr lang="en-US" sz="2425" dirty="0">
                <a:solidFill>
                  <a:srgbClr val="000000"/>
                </a:solidFill>
                <a:latin typeface="Cerebri"/>
              </a:rPr>
              <a:t>Balanced soil ecosystem and nutrient cycling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07959C-8B4B-A5A9-8878-DC7D39224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38" y="17456"/>
            <a:ext cx="18288000" cy="1592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1D42CB-D7F5-C090-F450-FBE37FF985AD}"/>
              </a:ext>
            </a:extLst>
          </p:cNvPr>
          <p:cNvSpPr txBox="1"/>
          <p:nvPr/>
        </p:nvSpPr>
        <p:spPr>
          <a:xfrm>
            <a:off x="565680" y="9826136"/>
            <a:ext cx="17493720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CA" dirty="0">
                <a:effectLst/>
                <a:latin typeface="Calibri" panose="020F0502020204030204" pitchFamily="34" charset="0"/>
                <a:ea typeface="Grotesque" panose="020B0504020202020204" pitchFamily="34" charset="0"/>
                <a:cs typeface="Calibri" panose="020F0502020204030204" pitchFamily="34" charset="0"/>
              </a:rPr>
              <a:t>ElbowLakeCentre.ca</a:t>
            </a:r>
            <a:r>
              <a:rPr lang="en-CA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	</a:t>
            </a:r>
            <a:r>
              <a:rPr lang="en-CA" dirty="0">
                <a:effectLst/>
                <a:latin typeface="Calibri" panose="020F0502020204030204" pitchFamily="34" charset="0"/>
                <a:ea typeface="Grotesque" panose="020B0504020202020204" pitchFamily="34" charset="0"/>
                <a:cs typeface="Calibri" panose="020F0502020204030204" pitchFamily="34" charset="0"/>
              </a:rPr>
              <a:t>  									</a:t>
            </a: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Queen’s University Biological Station (QUBS), 2023</a:t>
            </a:r>
            <a:endParaRPr lang="en-US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endParaRPr lang="en-CA" sz="2400" dirty="0">
              <a:effectLst/>
              <a:latin typeface="Grotesque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8116" y="1563644"/>
            <a:ext cx="1207920" cy="12079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65510" y="2388885"/>
            <a:ext cx="12962638" cy="680538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3575607" y="1553666"/>
            <a:ext cx="5381569" cy="538156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ACCB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00846">
            <a:off x="14962131" y="6826762"/>
            <a:ext cx="2769418" cy="277635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626207" y="1740633"/>
            <a:ext cx="18288000" cy="620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80"/>
              </a:lnSpc>
            </a:pPr>
            <a:r>
              <a:rPr lang="en-US" sz="3700" dirty="0">
                <a:solidFill>
                  <a:srgbClr val="000000"/>
                </a:solidFill>
                <a:latin typeface="Cerebri"/>
              </a:rPr>
              <a:t>The Impact of Woody Invasive Species (buckthorn) </a:t>
            </a:r>
            <a:r>
              <a:rPr lang="en-US" sz="3700" dirty="0">
                <a:solidFill>
                  <a:srgbClr val="000000"/>
                </a:solidFill>
                <a:latin typeface="Cerebri Bold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58627" y="9145675"/>
            <a:ext cx="13434864" cy="40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Times Neue Roman"/>
              </a:rPr>
              <a:t>Image from </a:t>
            </a:r>
            <a:r>
              <a:rPr lang="en-US" sz="2400" u="sng">
                <a:solidFill>
                  <a:srgbClr val="000000"/>
                </a:solidFill>
                <a:latin typeface="Times Neue Roman"/>
              </a:rPr>
              <a:t>https://</a:t>
            </a:r>
            <a:r>
              <a:rPr lang="en-US" sz="2400" u="sng" err="1">
                <a:solidFill>
                  <a:srgbClr val="000000"/>
                </a:solidFill>
                <a:latin typeface="Times Neue Roman"/>
              </a:rPr>
              <a:t>fmr.org</a:t>
            </a:r>
            <a:r>
              <a:rPr lang="en-US" sz="2400" u="sng">
                <a:solidFill>
                  <a:srgbClr val="000000"/>
                </a:solidFill>
                <a:latin typeface="Times Neue Roman"/>
              </a:rPr>
              <a:t>/conservation-updates/invasives-got-your-goat-bucking-buckthorn-</a:t>
            </a:r>
            <a:r>
              <a:rPr lang="en-US" sz="2400" u="sng" err="1">
                <a:solidFill>
                  <a:srgbClr val="000000"/>
                </a:solidFill>
                <a:latin typeface="Times Neue Roman"/>
              </a:rPr>
              <a:t>hampton</a:t>
            </a:r>
            <a:r>
              <a:rPr lang="en-US" sz="2400" u="sng">
                <a:solidFill>
                  <a:srgbClr val="000000"/>
                </a:solidFill>
                <a:latin typeface="Times Neue Roman"/>
              </a:rPr>
              <a:t>-woods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296817" y="2227887"/>
            <a:ext cx="4100046" cy="426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3559" lvl="1" indent="-261779">
              <a:lnSpc>
                <a:spcPts val="3395"/>
              </a:lnSpc>
              <a:buFont typeface="Arial"/>
              <a:buChar char="•"/>
            </a:pPr>
            <a:r>
              <a:rPr lang="en-US" sz="2425">
                <a:solidFill>
                  <a:srgbClr val="000000"/>
                </a:solidFill>
                <a:latin typeface="Cerebri"/>
              </a:rPr>
              <a:t>Using other species (ex. goats) to eradicate invasives is more sustainable</a:t>
            </a:r>
          </a:p>
          <a:p>
            <a:pPr marL="523559" lvl="1" indent="-261779">
              <a:lnSpc>
                <a:spcPts val="3395"/>
              </a:lnSpc>
              <a:buFont typeface="Arial"/>
              <a:buChar char="•"/>
            </a:pPr>
            <a:r>
              <a:rPr lang="en-US" sz="2425">
                <a:solidFill>
                  <a:srgbClr val="000000"/>
                </a:solidFill>
                <a:latin typeface="Cerebri"/>
              </a:rPr>
              <a:t>Less herbicide use </a:t>
            </a:r>
          </a:p>
          <a:p>
            <a:pPr marL="523559" lvl="1" indent="-261779">
              <a:lnSpc>
                <a:spcPts val="3395"/>
              </a:lnSpc>
              <a:buFont typeface="Arial"/>
              <a:buChar char="•"/>
            </a:pPr>
            <a:r>
              <a:rPr lang="en-US" sz="2425">
                <a:solidFill>
                  <a:srgbClr val="000000"/>
                </a:solidFill>
                <a:latin typeface="Cerebri"/>
              </a:rPr>
              <a:t>More sunlight reaching the ground for native seedlings </a:t>
            </a:r>
          </a:p>
          <a:p>
            <a:pPr marL="523559" lvl="1" indent="-261779">
              <a:lnSpc>
                <a:spcPts val="3395"/>
              </a:lnSpc>
              <a:buFont typeface="Arial"/>
              <a:buChar char="•"/>
            </a:pPr>
            <a:r>
              <a:rPr lang="en-US" sz="2425">
                <a:solidFill>
                  <a:srgbClr val="000000"/>
                </a:solidFill>
                <a:latin typeface="Cerebri"/>
              </a:rPr>
              <a:t>Balanced soil ecosystem and nutrient cycling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71983" y="2441781"/>
            <a:ext cx="3369618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FFFFFF"/>
                </a:solidFill>
                <a:latin typeface="Cerebri Bold"/>
              </a:rPr>
              <a:t>With Invasives 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92388" y="2458114"/>
            <a:ext cx="4090095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Cerebri Bold"/>
              </a:rPr>
              <a:t>Without Invasives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6DA8EC-92F2-7A01-479A-2C1CE16D4B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2654"/>
            <a:ext cx="18288000" cy="15928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854FAD4-AEDE-A8E9-0536-04565E689A96}"/>
              </a:ext>
            </a:extLst>
          </p:cNvPr>
          <p:cNvSpPr txBox="1"/>
          <p:nvPr/>
        </p:nvSpPr>
        <p:spPr>
          <a:xfrm>
            <a:off x="565680" y="9826136"/>
            <a:ext cx="17493720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CA" dirty="0">
                <a:effectLst/>
                <a:latin typeface="Calibri" panose="020F0502020204030204" pitchFamily="34" charset="0"/>
                <a:ea typeface="Grotesque" panose="020B0504020202020204" pitchFamily="34" charset="0"/>
                <a:cs typeface="Calibri" panose="020F0502020204030204" pitchFamily="34" charset="0"/>
              </a:rPr>
              <a:t>ElbowLakeCentre.ca</a:t>
            </a:r>
            <a:r>
              <a:rPr lang="en-CA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	</a:t>
            </a:r>
            <a:r>
              <a:rPr lang="en-CA" dirty="0">
                <a:effectLst/>
                <a:latin typeface="Calibri" panose="020F0502020204030204" pitchFamily="34" charset="0"/>
                <a:ea typeface="Grotesque" panose="020B0504020202020204" pitchFamily="34" charset="0"/>
                <a:cs typeface="Calibri" panose="020F0502020204030204" pitchFamily="34" charset="0"/>
              </a:rPr>
              <a:t>  									</a:t>
            </a: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Queen’s University Biological Station (QUBS), 2023</a:t>
            </a:r>
            <a:endParaRPr lang="en-US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endParaRPr lang="en-CA" sz="2400" dirty="0">
              <a:effectLst/>
              <a:latin typeface="Grotesque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09122" y="1930733"/>
            <a:ext cx="10817175" cy="716097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36174" y="1634882"/>
            <a:ext cx="1339683" cy="133968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05452" y="2755606"/>
            <a:ext cx="5896441" cy="589644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ACCB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100000">
            <a:off x="16279332" y="1840776"/>
            <a:ext cx="829061" cy="137318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950567" y="9030745"/>
            <a:ext cx="12888516" cy="766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Times Neue Roman"/>
              </a:rPr>
              <a:t>Image by Stephen </a:t>
            </a:r>
            <a:r>
              <a:rPr lang="en-US" sz="2200" err="1">
                <a:solidFill>
                  <a:srgbClr val="000000"/>
                </a:solidFill>
                <a:latin typeface="Times Neue Roman"/>
              </a:rPr>
              <a:t>Luk</a:t>
            </a:r>
            <a:r>
              <a:rPr lang="en-US" sz="2200">
                <a:solidFill>
                  <a:srgbClr val="000000"/>
                </a:solidFill>
                <a:latin typeface="Times Neue Roman"/>
              </a:rPr>
              <a:t> found from </a:t>
            </a:r>
            <a:r>
              <a:rPr lang="en-US" sz="2200" u="sng" dirty="0">
                <a:solidFill>
                  <a:srgbClr val="000000"/>
                </a:solidFill>
                <a:latin typeface="Times Neue Roman"/>
              </a:rPr>
              <a:t>https://</a:t>
            </a:r>
            <a:r>
              <a:rPr lang="en-US" sz="2200" u="sng" dirty="0" err="1">
                <a:solidFill>
                  <a:srgbClr val="000000"/>
                </a:solidFill>
                <a:latin typeface="Times Neue Roman"/>
              </a:rPr>
              <a:t>entnemdept.ufl.edu</a:t>
            </a:r>
            <a:r>
              <a:rPr lang="en-US" sz="2200" u="sng" dirty="0">
                <a:solidFill>
                  <a:srgbClr val="000000"/>
                </a:solidFill>
                <a:latin typeface="Times Neue Roman"/>
              </a:rPr>
              <a:t>/creatures/TREES/BEETLES/</a:t>
            </a:r>
            <a:r>
              <a:rPr lang="en-US" sz="2200" u="sng" dirty="0" err="1">
                <a:solidFill>
                  <a:srgbClr val="000000"/>
                </a:solidFill>
                <a:latin typeface="Times Neue Roman"/>
              </a:rPr>
              <a:t>emerald_ash_borer.htm</a:t>
            </a:r>
            <a:endParaRPr lang="en-US" sz="2200" u="sng">
              <a:solidFill>
                <a:srgbClr val="000000"/>
              </a:solidFill>
              <a:latin typeface="Times Neue Roman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937592" y="1277473"/>
            <a:ext cx="10436207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 dirty="0">
                <a:solidFill>
                  <a:srgbClr val="000000"/>
                </a:solidFill>
                <a:latin typeface="Cerebri"/>
              </a:rPr>
              <a:t>The Impact of the Emerald Ash Borer </a:t>
            </a:r>
            <a:r>
              <a:rPr lang="en-US" sz="4500" dirty="0">
                <a:solidFill>
                  <a:srgbClr val="000000"/>
                </a:solidFill>
                <a:latin typeface="Cerebri Bold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34275" y="3669739"/>
            <a:ext cx="4100046" cy="3834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3559" lvl="1" indent="-261779">
              <a:lnSpc>
                <a:spcPts val="3395"/>
              </a:lnSpc>
              <a:buFont typeface="Arial"/>
              <a:buChar char="•"/>
            </a:pPr>
            <a:r>
              <a:rPr lang="en-US" sz="2425" dirty="0">
                <a:solidFill>
                  <a:srgbClr val="000000"/>
                </a:solidFill>
                <a:latin typeface="Cerebri"/>
              </a:rPr>
              <a:t>Ash Trees provide protection of smaller vegetation in forests</a:t>
            </a:r>
          </a:p>
          <a:p>
            <a:pPr marL="523559" lvl="1" indent="-261779">
              <a:lnSpc>
                <a:spcPts val="3395"/>
              </a:lnSpc>
              <a:buFont typeface="Arial"/>
              <a:buChar char="•"/>
            </a:pPr>
            <a:r>
              <a:rPr lang="en-US" sz="2425" dirty="0">
                <a:solidFill>
                  <a:srgbClr val="000000"/>
                </a:solidFill>
                <a:latin typeface="Cerebri"/>
              </a:rPr>
              <a:t>Provides a home for many species (birds, insects, lichen, fungi)</a:t>
            </a:r>
          </a:p>
          <a:p>
            <a:pPr marL="523559" lvl="1" indent="-261779">
              <a:lnSpc>
                <a:spcPts val="3395"/>
              </a:lnSpc>
              <a:buFont typeface="Arial"/>
              <a:buChar char="•"/>
            </a:pPr>
            <a:r>
              <a:rPr lang="en-US" sz="2425" dirty="0">
                <a:solidFill>
                  <a:srgbClr val="000000"/>
                </a:solidFill>
                <a:latin typeface="Cerebri"/>
              </a:rPr>
              <a:t>Seeds are also a source of food</a:t>
            </a:r>
          </a:p>
          <a:p>
            <a:pPr marL="523559" lvl="1" indent="-261779">
              <a:lnSpc>
                <a:spcPts val="3395"/>
              </a:lnSpc>
              <a:buFont typeface="Arial"/>
              <a:buChar char="•"/>
            </a:pPr>
            <a:r>
              <a:rPr lang="en-US" sz="2425" dirty="0">
                <a:solidFill>
                  <a:srgbClr val="000000"/>
                </a:solidFill>
                <a:latin typeface="Cerebri"/>
              </a:rPr>
              <a:t>Supports biodiversity 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59776" y="8433148"/>
            <a:ext cx="1998762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Cerebri Bold"/>
              </a:rPr>
              <a:t>Without</a:t>
            </a:r>
            <a:r>
              <a:rPr lang="en-US" sz="3500">
                <a:solidFill>
                  <a:srgbClr val="000000"/>
                </a:solidFill>
                <a:latin typeface="Cerebri Bold"/>
              </a:rPr>
              <a:t> 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22499" y="8433148"/>
            <a:ext cx="1278285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Cerebri Bold"/>
              </a:rPr>
              <a:t>With</a:t>
            </a:r>
            <a:r>
              <a:rPr lang="en-US" sz="3500">
                <a:solidFill>
                  <a:srgbClr val="000000"/>
                </a:solidFill>
                <a:latin typeface="Cerebri Bold"/>
              </a:rPr>
              <a:t>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C49585-5D65-BE50-4673-C9A06B650A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61638"/>
            <a:ext cx="18288000" cy="15928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048907-AE45-6821-95B4-7D78444562C6}"/>
              </a:ext>
            </a:extLst>
          </p:cNvPr>
          <p:cNvSpPr txBox="1"/>
          <p:nvPr/>
        </p:nvSpPr>
        <p:spPr>
          <a:xfrm>
            <a:off x="565680" y="9826136"/>
            <a:ext cx="17493720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CA" dirty="0">
                <a:effectLst/>
                <a:latin typeface="Calibri" panose="020F0502020204030204" pitchFamily="34" charset="0"/>
                <a:ea typeface="Grotesque" panose="020B0504020202020204" pitchFamily="34" charset="0"/>
                <a:cs typeface="Calibri" panose="020F0502020204030204" pitchFamily="34" charset="0"/>
              </a:rPr>
              <a:t>ElbowLakeCentre.ca</a:t>
            </a:r>
            <a:r>
              <a:rPr lang="en-CA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	</a:t>
            </a:r>
            <a:r>
              <a:rPr lang="en-CA" dirty="0">
                <a:effectLst/>
                <a:latin typeface="Calibri" panose="020F0502020204030204" pitchFamily="34" charset="0"/>
                <a:ea typeface="Grotesque" panose="020B0504020202020204" pitchFamily="34" charset="0"/>
                <a:cs typeface="Calibri" panose="020F0502020204030204" pitchFamily="34" charset="0"/>
              </a:rPr>
              <a:t>  									</a:t>
            </a: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Queen’s University Biological Station (QUBS), 2023</a:t>
            </a:r>
            <a:endParaRPr lang="en-US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endParaRPr lang="en-CA" sz="2400" dirty="0">
              <a:effectLst/>
              <a:latin typeface="Grotesque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7197" y="1543324"/>
            <a:ext cx="1010337" cy="10103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r="51856"/>
          <a:stretch>
            <a:fillRect/>
          </a:stretch>
        </p:blipFill>
        <p:spPr>
          <a:xfrm>
            <a:off x="300342" y="2570281"/>
            <a:ext cx="8414598" cy="556128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00342" y="8659296"/>
            <a:ext cx="13248635" cy="1544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 dirty="0">
                <a:solidFill>
                  <a:srgbClr val="000000"/>
                </a:solidFill>
                <a:latin typeface="Times Neue Roman"/>
              </a:rPr>
              <a:t>Image from Wilson, L., </a:t>
            </a:r>
            <a:r>
              <a:rPr lang="en-US" sz="2200" dirty="0" err="1">
                <a:solidFill>
                  <a:srgbClr val="000000"/>
                </a:solidFill>
                <a:latin typeface="Times Neue Roman"/>
              </a:rPr>
              <a:t>Schwarzlaender</a:t>
            </a:r>
            <a:r>
              <a:rPr lang="en-US" sz="2200" dirty="0">
                <a:solidFill>
                  <a:srgbClr val="000000"/>
                </a:solidFill>
                <a:latin typeface="Times Neue Roman"/>
              </a:rPr>
              <a:t>, M., </a:t>
            </a:r>
            <a:r>
              <a:rPr lang="en-US" sz="2200" dirty="0" err="1">
                <a:solidFill>
                  <a:srgbClr val="000000"/>
                </a:solidFill>
                <a:latin typeface="Times Neue Roman"/>
              </a:rPr>
              <a:t>Blossey</a:t>
            </a:r>
            <a:r>
              <a:rPr lang="en-US" sz="2200" dirty="0">
                <a:solidFill>
                  <a:srgbClr val="000000"/>
                </a:solidFill>
                <a:latin typeface="Times Neue Roman"/>
              </a:rPr>
              <a:t>, B., and Randall, C. B. (2004). Biology and biological control of purple loosestrife. USDA Forest Service/UNL Faculty Publications. </a:t>
            </a:r>
            <a:r>
              <a:rPr lang="en-US" sz="2200" u="sng" dirty="0">
                <a:solidFill>
                  <a:srgbClr val="000000"/>
                </a:solidFill>
                <a:latin typeface="Times Neue Roman"/>
              </a:rPr>
              <a:t>https://www.researchgate.net/publication/228884676_Biology_and_Biological_Control_of_Purple_Loosestrife</a:t>
            </a:r>
          </a:p>
          <a:p>
            <a:pPr algn="ctr">
              <a:lnSpc>
                <a:spcPts val="3080"/>
              </a:lnSpc>
            </a:pPr>
            <a:endParaRPr lang="en-US" sz="2200" u="sng" dirty="0">
              <a:solidFill>
                <a:srgbClr val="000000"/>
              </a:solidFill>
              <a:latin typeface="Times Neue Roma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886831" y="1772517"/>
            <a:ext cx="10436207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 dirty="0">
                <a:solidFill>
                  <a:srgbClr val="000000"/>
                </a:solidFill>
                <a:latin typeface="Cerebri"/>
              </a:rPr>
              <a:t>The Impact of Purple Loosestrife </a:t>
            </a:r>
            <a:r>
              <a:rPr lang="en-US" sz="4500" dirty="0">
                <a:solidFill>
                  <a:srgbClr val="000000"/>
                </a:solidFill>
                <a:latin typeface="Cerebri Bold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98579" y="8064890"/>
            <a:ext cx="5244405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Cerebri Bold"/>
              </a:rPr>
              <a:t>With Purple Loosestrife 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45999" y="8040857"/>
            <a:ext cx="5964882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Cerebri Bold"/>
              </a:rPr>
              <a:t>Without Purple Loosestrife 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52102"/>
          <a:stretch>
            <a:fillRect/>
          </a:stretch>
        </p:blipFill>
        <p:spPr>
          <a:xfrm>
            <a:off x="8714940" y="2528993"/>
            <a:ext cx="8371693" cy="556128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3160829" y="1453250"/>
            <a:ext cx="5701812" cy="4952684"/>
            <a:chOff x="3963" y="-2326"/>
            <a:chExt cx="809173" cy="812800"/>
          </a:xfrm>
        </p:grpSpPr>
        <p:sp>
          <p:nvSpPr>
            <p:cNvPr id="10" name="Freeform 10"/>
            <p:cNvSpPr/>
            <p:nvPr/>
          </p:nvSpPr>
          <p:spPr>
            <a:xfrm>
              <a:off x="3963" y="-2326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ACCB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624906" y="2112774"/>
            <a:ext cx="4653391" cy="3442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23559" lvl="1" indent="-261779">
              <a:lnSpc>
                <a:spcPts val="3395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erebri"/>
              </a:rPr>
              <a:t>More space for native plants</a:t>
            </a:r>
          </a:p>
          <a:p>
            <a:pPr marL="261780" lvl="1">
              <a:lnSpc>
                <a:spcPts val="3395"/>
              </a:lnSpc>
            </a:pPr>
            <a:r>
              <a:rPr lang="en-US" dirty="0">
                <a:solidFill>
                  <a:srgbClr val="000000"/>
                </a:solidFill>
                <a:latin typeface="Cerebri"/>
              </a:rPr>
              <a:t> (less crowding)</a:t>
            </a:r>
          </a:p>
          <a:p>
            <a:pPr marL="523559" lvl="1" indent="-261779">
              <a:lnSpc>
                <a:spcPts val="3395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erebri"/>
              </a:rPr>
              <a:t>More food, nutrients and shelter for species in the ecosystem </a:t>
            </a:r>
          </a:p>
          <a:p>
            <a:pPr marL="523559" lvl="1" indent="-261779">
              <a:lnSpc>
                <a:spcPts val="3395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erebri"/>
              </a:rPr>
              <a:t>More shallow water areas for fish </a:t>
            </a:r>
          </a:p>
          <a:p>
            <a:pPr marL="523559" lvl="1" indent="-261779">
              <a:lnSpc>
                <a:spcPts val="3395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erebri"/>
              </a:rPr>
              <a:t>More efficient nutrient decomposition and cycling, leading to a balanced food web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27A3C1-4136-B716-D322-CBCE3A30A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2650"/>
            <a:ext cx="18288000" cy="15928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583E506-CA24-60A3-F02C-A5E4489BBB50}"/>
              </a:ext>
            </a:extLst>
          </p:cNvPr>
          <p:cNvSpPr txBox="1"/>
          <p:nvPr/>
        </p:nvSpPr>
        <p:spPr>
          <a:xfrm>
            <a:off x="565680" y="9826136"/>
            <a:ext cx="17493720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CA" dirty="0">
                <a:effectLst/>
                <a:latin typeface="Calibri" panose="020F0502020204030204" pitchFamily="34" charset="0"/>
                <a:ea typeface="Grotesque" panose="020B0504020202020204" pitchFamily="34" charset="0"/>
                <a:cs typeface="Calibri" panose="020F0502020204030204" pitchFamily="34" charset="0"/>
              </a:rPr>
              <a:t>ElbowLakeCentre.ca</a:t>
            </a:r>
            <a:r>
              <a:rPr lang="en-CA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	</a:t>
            </a:r>
            <a:r>
              <a:rPr lang="en-CA" dirty="0">
                <a:effectLst/>
                <a:latin typeface="Calibri" panose="020F0502020204030204" pitchFamily="34" charset="0"/>
                <a:ea typeface="Grotesque" panose="020B0504020202020204" pitchFamily="34" charset="0"/>
                <a:cs typeface="Calibri" panose="020F0502020204030204" pitchFamily="34" charset="0"/>
              </a:rPr>
              <a:t>  									</a:t>
            </a: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Queen’s University Biological Station (QUBS), 2023</a:t>
            </a:r>
            <a:endParaRPr lang="en-US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endParaRPr lang="en-CA" sz="2400" dirty="0">
              <a:effectLst/>
              <a:latin typeface="Grotesque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c2e02e6-199e-4c0b-8616-1ff986d49433" xsi:nil="true"/>
    <lcf76f155ced4ddcb4097134ff3c332f xmlns="229c973e-8b6c-4b42-893e-f1707e28bc1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5AB69FA5B7984B8D83022AF7A040BF" ma:contentTypeVersion="16" ma:contentTypeDescription="Create a new document." ma:contentTypeScope="" ma:versionID="10a7ae876cf290fb46cb83c483a75796">
  <xsd:schema xmlns:xsd="http://www.w3.org/2001/XMLSchema" xmlns:xs="http://www.w3.org/2001/XMLSchema" xmlns:p="http://schemas.microsoft.com/office/2006/metadata/properties" xmlns:ns2="229c973e-8b6c-4b42-893e-f1707e28bc1e" xmlns:ns3="3c2e02e6-199e-4c0b-8616-1ff986d49433" targetNamespace="http://schemas.microsoft.com/office/2006/metadata/properties" ma:root="true" ma:fieldsID="a92c89e61bf8e0a2dc8a2d585fc07882" ns2:_="" ns3:_="">
    <xsd:import namespace="229c973e-8b6c-4b42-893e-f1707e28bc1e"/>
    <xsd:import namespace="3c2e02e6-199e-4c0b-8616-1ff986d4943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9c973e-8b6c-4b42-893e-f1707e28bc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bd2e69d-a885-47d9-a849-8bc90acf94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2e02e6-199e-4c0b-8616-1ff986d4943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4329f7d-523e-44c9-b0e1-49aa5bd3008e}" ma:internalName="TaxCatchAll" ma:showField="CatchAllData" ma:web="3c2e02e6-199e-4c0b-8616-1ff986d494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131A33-B41C-4E8C-B056-ACA1EEA7052C}">
  <ds:schemaRefs>
    <ds:schemaRef ds:uri="http://purl.org/dc/terms/"/>
    <ds:schemaRef ds:uri="229c973e-8b6c-4b42-893e-f1707e28bc1e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3c2e02e6-199e-4c0b-8616-1ff986d49433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523680D-1DBB-40A9-A974-99DE13ACCF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ED34D9-55B8-4487-BD1F-FA995FACEE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9c973e-8b6c-4b42-893e-f1707e28bc1e"/>
    <ds:schemaRef ds:uri="3c2e02e6-199e-4c0b-8616-1ff986d4943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491</Words>
  <Application>Microsoft Office PowerPoint</Application>
  <PresentationFormat>Custom</PresentationFormat>
  <Paragraphs>45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Cerebri</vt:lpstr>
      <vt:lpstr>Grotesque</vt:lpstr>
      <vt:lpstr>Calibri</vt:lpstr>
      <vt:lpstr>Arial</vt:lpstr>
      <vt:lpstr>Times Neue Roman</vt:lpstr>
      <vt:lpstr>Aileron Heavy</vt:lpstr>
      <vt:lpstr>Cerebri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QUILLS - Invasive Species</dc:title>
  <cp:lastModifiedBy>Jade Gabri</cp:lastModifiedBy>
  <cp:revision>31</cp:revision>
  <dcterms:created xsi:type="dcterms:W3CDTF">2006-08-16T00:00:00Z</dcterms:created>
  <dcterms:modified xsi:type="dcterms:W3CDTF">2023-11-27T15:27:50Z</dcterms:modified>
  <dc:identifier>DAFKFPoLTf8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0x010100125AB69FA5B7984B8D83022AF7A040BF</vt:lpwstr>
  </property>
  <property fmtid="{D5CDD505-2E9C-101B-9397-08002B2CF9AE}" pid="3" name="MediaServiceImageTags">
    <vt:lpwstr/>
  </property>
</Properties>
</file>