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257" r:id="rId6"/>
    <p:sldId id="262" r:id="rId7"/>
    <p:sldId id="258" r:id="rId8"/>
    <p:sldId id="259" r:id="rId9"/>
    <p:sldId id="260" r:id="rId10"/>
    <p:sldId id="261"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alistoga" panose="020B0604020202020204" charset="0"/>
      <p:regular r:id="rId17"/>
    </p:embeddedFont>
    <p:embeddedFont>
      <p:font typeface="HK Grotesk Medium" panose="020B0604020202020204" charset="0"/>
      <p:regular r:id="rId18"/>
    </p:embeddedFont>
    <p:embeddedFont>
      <p:font typeface="Montserrat" panose="00000500000000000000" pitchFamily="2" charset="0"/>
      <p:regular r:id="rId19"/>
      <p:bold r:id="rId20"/>
      <p:italic r:id="rId21"/>
      <p:boldItalic r:id="rId22"/>
    </p:embeddedFont>
    <p:embeddedFont>
      <p:font typeface="Montserrat Extra-Bold"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27E6AD-3C60-4225-96A8-077F9D3AB758}" v="13" dt="2023-12-01T17:42:28.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37" autoAdjust="0"/>
    <p:restoredTop sz="93484" autoAdjust="0"/>
  </p:normalViewPr>
  <p:slideViewPr>
    <p:cSldViewPr>
      <p:cViewPr varScale="1">
        <p:scale>
          <a:sx n="39" d="100"/>
          <a:sy n="39" d="100"/>
        </p:scale>
        <p:origin x="146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Shin" userId="031ecd6b-0780-41e0-b447-eefd7d7d2585" providerId="ADAL" clId="{3468E4FA-8905-704C-90AA-14A94A9A47C3}"/>
    <pc:docChg chg="custSel modSld">
      <pc:chgData name="Rachel Shin" userId="031ecd6b-0780-41e0-b447-eefd7d7d2585" providerId="ADAL" clId="{3468E4FA-8905-704C-90AA-14A94A9A47C3}" dt="2023-04-19T02:23:46.712" v="108" actId="1076"/>
      <pc:docMkLst>
        <pc:docMk/>
      </pc:docMkLst>
      <pc:sldChg chg="addSp delSp modSp mod">
        <pc:chgData name="Rachel Shin" userId="031ecd6b-0780-41e0-b447-eefd7d7d2585" providerId="ADAL" clId="{3468E4FA-8905-704C-90AA-14A94A9A47C3}" dt="2023-04-19T02:15:57.739" v="39"/>
        <pc:sldMkLst>
          <pc:docMk/>
          <pc:sldMk cId="0" sldId="256"/>
        </pc:sldMkLst>
        <pc:spChg chg="add mod">
          <ac:chgData name="Rachel Shin" userId="031ecd6b-0780-41e0-b447-eefd7d7d2585" providerId="ADAL" clId="{3468E4FA-8905-704C-90AA-14A94A9A47C3}" dt="2023-04-19T02:15:16.349" v="25" actId="20577"/>
          <ac:spMkLst>
            <pc:docMk/>
            <pc:sldMk cId="0" sldId="256"/>
            <ac:spMk id="9" creationId="{0251D357-8CC6-1CF3-4F47-1A8174F4A9A4}"/>
          </ac:spMkLst>
        </pc:spChg>
        <pc:spChg chg="add del mod">
          <ac:chgData name="Rachel Shin" userId="031ecd6b-0780-41e0-b447-eefd7d7d2585" providerId="ADAL" clId="{3468E4FA-8905-704C-90AA-14A94A9A47C3}" dt="2023-04-19T02:15:57.739" v="39"/>
          <ac:spMkLst>
            <pc:docMk/>
            <pc:sldMk cId="0" sldId="256"/>
            <ac:spMk id="10" creationId="{91FF6C84-1A56-E71C-24DF-D841C0B595BE}"/>
          </ac:spMkLst>
        </pc:spChg>
        <pc:grpChg chg="add mod">
          <ac:chgData name="Rachel Shin" userId="031ecd6b-0780-41e0-b447-eefd7d7d2585" providerId="ADAL" clId="{3468E4FA-8905-704C-90AA-14A94A9A47C3}" dt="2023-04-19T02:15:54.020" v="37" actId="1076"/>
          <ac:grpSpMkLst>
            <pc:docMk/>
            <pc:sldMk cId="0" sldId="256"/>
            <ac:grpSpMk id="11" creationId="{2F9E2301-C8FE-F96D-FEBF-AB6796B8D3EF}"/>
          </ac:grpSpMkLst>
        </pc:grpChg>
        <pc:grpChg chg="add mod">
          <ac:chgData name="Rachel Shin" userId="031ecd6b-0780-41e0-b447-eefd7d7d2585" providerId="ADAL" clId="{3468E4FA-8905-704C-90AA-14A94A9A47C3}" dt="2023-04-19T02:15:30.778" v="28"/>
          <ac:grpSpMkLst>
            <pc:docMk/>
            <pc:sldMk cId="0" sldId="256"/>
            <ac:grpSpMk id="13" creationId="{E212229E-CFEE-90F5-F74D-5315204B844C}"/>
          </ac:grpSpMkLst>
        </pc:grpChg>
        <pc:grpChg chg="add mod">
          <ac:chgData name="Rachel Shin" userId="031ecd6b-0780-41e0-b447-eefd7d7d2585" providerId="ADAL" clId="{3468E4FA-8905-704C-90AA-14A94A9A47C3}" dt="2023-04-19T02:15:30.778" v="28"/>
          <ac:grpSpMkLst>
            <pc:docMk/>
            <pc:sldMk cId="0" sldId="256"/>
            <ac:grpSpMk id="14" creationId="{D8A9763D-0132-C9CC-042B-282ABC3A462B}"/>
          </ac:grpSpMkLst>
        </pc:grpChg>
        <pc:picChg chg="mod">
          <ac:chgData name="Rachel Shin" userId="031ecd6b-0780-41e0-b447-eefd7d7d2585" providerId="ADAL" clId="{3468E4FA-8905-704C-90AA-14A94A9A47C3}" dt="2023-04-19T02:15:21.407" v="26" actId="14100"/>
          <ac:picMkLst>
            <pc:docMk/>
            <pc:sldMk cId="0" sldId="256"/>
            <ac:picMk id="8" creationId="{00000000-0000-0000-0000-000000000000}"/>
          </ac:picMkLst>
        </pc:picChg>
        <pc:picChg chg="add mod">
          <ac:chgData name="Rachel Shin" userId="031ecd6b-0780-41e0-b447-eefd7d7d2585" providerId="ADAL" clId="{3468E4FA-8905-704C-90AA-14A94A9A47C3}" dt="2023-04-19T02:15:30.778" v="28"/>
          <ac:picMkLst>
            <pc:docMk/>
            <pc:sldMk cId="0" sldId="256"/>
            <ac:picMk id="12" creationId="{E0408128-D348-986E-BDDA-E3343EEE3EBD}"/>
          </ac:picMkLst>
        </pc:picChg>
        <pc:picChg chg="add mod">
          <ac:chgData name="Rachel Shin" userId="031ecd6b-0780-41e0-b447-eefd7d7d2585" providerId="ADAL" clId="{3468E4FA-8905-704C-90AA-14A94A9A47C3}" dt="2023-04-19T02:15:30.778" v="28"/>
          <ac:picMkLst>
            <pc:docMk/>
            <pc:sldMk cId="0" sldId="256"/>
            <ac:picMk id="15" creationId="{12AA3845-6E74-BC9A-7927-3CE7130ABB4F}"/>
          </ac:picMkLst>
        </pc:picChg>
        <pc:picChg chg="add mod">
          <ac:chgData name="Rachel Shin" userId="031ecd6b-0780-41e0-b447-eefd7d7d2585" providerId="ADAL" clId="{3468E4FA-8905-704C-90AA-14A94A9A47C3}" dt="2023-04-19T02:15:30.778" v="28"/>
          <ac:picMkLst>
            <pc:docMk/>
            <pc:sldMk cId="0" sldId="256"/>
            <ac:picMk id="16" creationId="{A48939B2-C987-8E0D-14EE-EA4E00B4EF3F}"/>
          </ac:picMkLst>
        </pc:picChg>
        <pc:picChg chg="add mod">
          <ac:chgData name="Rachel Shin" userId="031ecd6b-0780-41e0-b447-eefd7d7d2585" providerId="ADAL" clId="{3468E4FA-8905-704C-90AA-14A94A9A47C3}" dt="2023-04-19T02:15:30.778" v="28"/>
          <ac:picMkLst>
            <pc:docMk/>
            <pc:sldMk cId="0" sldId="256"/>
            <ac:picMk id="17" creationId="{CA503C66-944B-807A-4F7C-8F9C5EA1A958}"/>
          </ac:picMkLst>
        </pc:picChg>
      </pc:sldChg>
      <pc:sldChg chg="addSp delSp modSp mod">
        <pc:chgData name="Rachel Shin" userId="031ecd6b-0780-41e0-b447-eefd7d7d2585" providerId="ADAL" clId="{3468E4FA-8905-704C-90AA-14A94A9A47C3}" dt="2023-04-19T02:21:37.132" v="76" actId="1076"/>
        <pc:sldMkLst>
          <pc:docMk/>
          <pc:sldMk cId="0" sldId="257"/>
        </pc:sldMkLst>
        <pc:spChg chg="add del mod">
          <ac:chgData name="Rachel Shin" userId="031ecd6b-0780-41e0-b447-eefd7d7d2585" providerId="ADAL" clId="{3468E4FA-8905-704C-90AA-14A94A9A47C3}" dt="2023-04-19T02:20:52.790" v="67"/>
          <ac:spMkLst>
            <pc:docMk/>
            <pc:sldMk cId="0" sldId="257"/>
            <ac:spMk id="16" creationId="{5F1949C7-0173-EE6C-239B-7901169C5D3D}"/>
          </ac:spMkLst>
        </pc:spChg>
        <pc:spChg chg="add mod">
          <ac:chgData name="Rachel Shin" userId="031ecd6b-0780-41e0-b447-eefd7d7d2585" providerId="ADAL" clId="{3468E4FA-8905-704C-90AA-14A94A9A47C3}" dt="2023-04-19T02:21:37.132" v="76" actId="1076"/>
          <ac:spMkLst>
            <pc:docMk/>
            <pc:sldMk cId="0" sldId="257"/>
            <ac:spMk id="17" creationId="{770C2F29-3C18-5061-3A6A-BDA07E106CA2}"/>
          </ac:spMkLst>
        </pc:spChg>
        <pc:grpChg chg="add del mod">
          <ac:chgData name="Rachel Shin" userId="031ecd6b-0780-41e0-b447-eefd7d7d2585" providerId="ADAL" clId="{3468E4FA-8905-704C-90AA-14A94A9A47C3}" dt="2023-04-19T02:16:28.488" v="44" actId="478"/>
          <ac:grpSpMkLst>
            <pc:docMk/>
            <pc:sldMk cId="0" sldId="257"/>
            <ac:grpSpMk id="4" creationId="{CBB6FDEE-DEC2-0328-8A8B-8E9DC1B2D765}"/>
          </ac:grpSpMkLst>
        </pc:grpChg>
        <pc:grpChg chg="mod">
          <ac:chgData name="Rachel Shin" userId="031ecd6b-0780-41e0-b447-eefd7d7d2585" providerId="ADAL" clId="{3468E4FA-8905-704C-90AA-14A94A9A47C3}" dt="2023-04-19T02:16:01.290" v="40"/>
          <ac:grpSpMkLst>
            <pc:docMk/>
            <pc:sldMk cId="0" sldId="257"/>
            <ac:grpSpMk id="10" creationId="{77FF77AA-3618-2336-6AEF-DABF93857A02}"/>
          </ac:grpSpMkLst>
        </pc:grpChg>
        <pc:grpChg chg="del mod">
          <ac:chgData name="Rachel Shin" userId="031ecd6b-0780-41e0-b447-eefd7d7d2585" providerId="ADAL" clId="{3468E4FA-8905-704C-90AA-14A94A9A47C3}" dt="2023-04-19T02:16:20.793" v="42" actId="478"/>
          <ac:grpSpMkLst>
            <pc:docMk/>
            <pc:sldMk cId="0" sldId="257"/>
            <ac:grpSpMk id="11" creationId="{9482B46D-B0B4-3127-3888-8AFC0C10BBA4}"/>
          </ac:grpSpMkLst>
        </pc:grpChg>
        <pc:picChg chg="mod">
          <ac:chgData name="Rachel Shin" userId="031ecd6b-0780-41e0-b447-eefd7d7d2585" providerId="ADAL" clId="{3468E4FA-8905-704C-90AA-14A94A9A47C3}" dt="2023-04-19T02:16:01.290" v="40"/>
          <ac:picMkLst>
            <pc:docMk/>
            <pc:sldMk cId="0" sldId="257"/>
            <ac:picMk id="8" creationId="{58A399E5-E4DE-A2C4-AA61-A4E280227EBE}"/>
          </ac:picMkLst>
        </pc:picChg>
        <pc:picChg chg="mod">
          <ac:chgData name="Rachel Shin" userId="031ecd6b-0780-41e0-b447-eefd7d7d2585" providerId="ADAL" clId="{3468E4FA-8905-704C-90AA-14A94A9A47C3}" dt="2023-04-19T02:16:01.290" v="40"/>
          <ac:picMkLst>
            <pc:docMk/>
            <pc:sldMk cId="0" sldId="257"/>
            <ac:picMk id="12" creationId="{6B1C6B7B-CC54-8743-E9CF-09CAFEAA4178}"/>
          </ac:picMkLst>
        </pc:picChg>
        <pc:picChg chg="del mod">
          <ac:chgData name="Rachel Shin" userId="031ecd6b-0780-41e0-b447-eefd7d7d2585" providerId="ADAL" clId="{3468E4FA-8905-704C-90AA-14A94A9A47C3}" dt="2023-04-19T02:16:20.793" v="42" actId="478"/>
          <ac:picMkLst>
            <pc:docMk/>
            <pc:sldMk cId="0" sldId="257"/>
            <ac:picMk id="13" creationId="{3EF11E58-71AA-F916-863F-40A6673DC382}"/>
          </ac:picMkLst>
        </pc:picChg>
        <pc:picChg chg="mod">
          <ac:chgData name="Rachel Shin" userId="031ecd6b-0780-41e0-b447-eefd7d7d2585" providerId="ADAL" clId="{3468E4FA-8905-704C-90AA-14A94A9A47C3}" dt="2023-04-19T02:16:01.290" v="40"/>
          <ac:picMkLst>
            <pc:docMk/>
            <pc:sldMk cId="0" sldId="257"/>
            <ac:picMk id="14" creationId="{D6A10D47-73C9-B81C-4605-91C26560E41B}"/>
          </ac:picMkLst>
        </pc:picChg>
        <pc:picChg chg="add mod modCrop">
          <ac:chgData name="Rachel Shin" userId="031ecd6b-0780-41e0-b447-eefd7d7d2585" providerId="ADAL" clId="{3468E4FA-8905-704C-90AA-14A94A9A47C3}" dt="2023-04-19T02:20:29.733" v="63" actId="1076"/>
          <ac:picMkLst>
            <pc:docMk/>
            <pc:sldMk cId="0" sldId="257"/>
            <ac:picMk id="15" creationId="{2A06DE55-A183-2369-6E17-EE53A5B190A3}"/>
          </ac:picMkLst>
        </pc:picChg>
      </pc:sldChg>
      <pc:sldChg chg="addSp modSp mod">
        <pc:chgData name="Rachel Shin" userId="031ecd6b-0780-41e0-b447-eefd7d7d2585" providerId="ADAL" clId="{3468E4FA-8905-704C-90AA-14A94A9A47C3}" dt="2023-04-19T02:22:10.614" v="86" actId="1076"/>
        <pc:sldMkLst>
          <pc:docMk/>
          <pc:sldMk cId="0" sldId="258"/>
        </pc:sldMkLst>
        <pc:spChg chg="add mod">
          <ac:chgData name="Rachel Shin" userId="031ecd6b-0780-41e0-b447-eefd7d7d2585" providerId="ADAL" clId="{3468E4FA-8905-704C-90AA-14A94A9A47C3}" dt="2023-04-19T02:21:05.997" v="71" actId="1076"/>
          <ac:spMkLst>
            <pc:docMk/>
            <pc:sldMk cId="0" sldId="258"/>
            <ac:spMk id="3" creationId="{BC9CB7DB-C911-06BF-5CE8-A3831E999A52}"/>
          </ac:spMkLst>
        </pc:spChg>
        <pc:picChg chg="add mod">
          <ac:chgData name="Rachel Shin" userId="031ecd6b-0780-41e0-b447-eefd7d7d2585" providerId="ADAL" clId="{3468E4FA-8905-704C-90AA-14A94A9A47C3}" dt="2023-04-19T02:22:10.614" v="86" actId="1076"/>
          <ac:picMkLst>
            <pc:docMk/>
            <pc:sldMk cId="0" sldId="258"/>
            <ac:picMk id="5" creationId="{85200C11-FCD6-C7ED-C793-F1B838E525E8}"/>
          </ac:picMkLst>
        </pc:picChg>
      </pc:sldChg>
      <pc:sldChg chg="addSp delSp modSp mod">
        <pc:chgData name="Rachel Shin" userId="031ecd6b-0780-41e0-b447-eefd7d7d2585" providerId="ADAL" clId="{3468E4FA-8905-704C-90AA-14A94A9A47C3}" dt="2023-04-19T02:23:46.712" v="108" actId="1076"/>
        <pc:sldMkLst>
          <pc:docMk/>
          <pc:sldMk cId="0" sldId="259"/>
        </pc:sldMkLst>
        <pc:spChg chg="mod">
          <ac:chgData name="Rachel Shin" userId="031ecd6b-0780-41e0-b447-eefd7d7d2585" providerId="ADAL" clId="{3468E4FA-8905-704C-90AA-14A94A9A47C3}" dt="2023-04-19T02:23:38" v="104" actId="1076"/>
          <ac:spMkLst>
            <pc:docMk/>
            <pc:sldMk cId="0" sldId="259"/>
            <ac:spMk id="2" creationId="{00000000-0000-0000-0000-000000000000}"/>
          </ac:spMkLst>
        </pc:spChg>
        <pc:spChg chg="add mod">
          <ac:chgData name="Rachel Shin" userId="031ecd6b-0780-41e0-b447-eefd7d7d2585" providerId="ADAL" clId="{3468E4FA-8905-704C-90AA-14A94A9A47C3}" dt="2023-04-19T02:21:18.223" v="73" actId="1076"/>
          <ac:spMkLst>
            <pc:docMk/>
            <pc:sldMk cId="0" sldId="259"/>
            <ac:spMk id="7" creationId="{232A436E-79CA-79F2-5760-63C7E686D3E9}"/>
          </ac:spMkLst>
        </pc:spChg>
        <pc:grpChg chg="add del mod">
          <ac:chgData name="Rachel Shin" userId="031ecd6b-0780-41e0-b447-eefd7d7d2585" providerId="ADAL" clId="{3468E4FA-8905-704C-90AA-14A94A9A47C3}" dt="2023-04-19T02:23:29.126" v="101" actId="478"/>
          <ac:grpSpMkLst>
            <pc:docMk/>
            <pc:sldMk cId="0" sldId="259"/>
            <ac:grpSpMk id="12" creationId="{B8F9593F-CEF5-2C98-FFA3-8EC7B46CCEF1}"/>
          </ac:grpSpMkLst>
        </pc:grpChg>
        <pc:grpChg chg="mod">
          <ac:chgData name="Rachel Shin" userId="031ecd6b-0780-41e0-b447-eefd7d7d2585" providerId="ADAL" clId="{3468E4FA-8905-704C-90AA-14A94A9A47C3}" dt="2023-04-19T02:23:27.922" v="100"/>
          <ac:grpSpMkLst>
            <pc:docMk/>
            <pc:sldMk cId="0" sldId="259"/>
            <ac:grpSpMk id="14" creationId="{7FB444BC-21A0-03B8-9443-E5FB3F3D0798}"/>
          </ac:grpSpMkLst>
        </pc:grpChg>
        <pc:grpChg chg="mod">
          <ac:chgData name="Rachel Shin" userId="031ecd6b-0780-41e0-b447-eefd7d7d2585" providerId="ADAL" clId="{3468E4FA-8905-704C-90AA-14A94A9A47C3}" dt="2023-04-19T02:23:27.922" v="100"/>
          <ac:grpSpMkLst>
            <pc:docMk/>
            <pc:sldMk cId="0" sldId="259"/>
            <ac:grpSpMk id="15" creationId="{847D45F6-C8DA-0460-079A-FD1554E343D1}"/>
          </ac:grpSpMkLst>
        </pc:grpChg>
        <pc:picChg chg="del">
          <ac:chgData name="Rachel Shin" userId="031ecd6b-0780-41e0-b447-eefd7d7d2585" providerId="ADAL" clId="{3468E4FA-8905-704C-90AA-14A94A9A47C3}" dt="2023-04-19T02:22:21.455" v="89" actId="478"/>
          <ac:picMkLst>
            <pc:docMk/>
            <pc:sldMk cId="0" sldId="259"/>
            <ac:picMk id="6" creationId="{00000000-0000-0000-0000-000000000000}"/>
          </ac:picMkLst>
        </pc:picChg>
        <pc:picChg chg="add del mod">
          <ac:chgData name="Rachel Shin" userId="031ecd6b-0780-41e0-b447-eefd7d7d2585" providerId="ADAL" clId="{3468E4FA-8905-704C-90AA-14A94A9A47C3}" dt="2023-04-19T02:22:27.266" v="92" actId="478"/>
          <ac:picMkLst>
            <pc:docMk/>
            <pc:sldMk cId="0" sldId="259"/>
            <ac:picMk id="8" creationId="{6A604E36-4784-86F8-B11D-1CB9FC3C6A38}"/>
          </ac:picMkLst>
        </pc:picChg>
        <pc:picChg chg="mod">
          <ac:chgData name="Rachel Shin" userId="031ecd6b-0780-41e0-b447-eefd7d7d2585" providerId="ADAL" clId="{3468E4FA-8905-704C-90AA-14A94A9A47C3}" dt="2023-04-19T02:23:27.922" v="100"/>
          <ac:picMkLst>
            <pc:docMk/>
            <pc:sldMk cId="0" sldId="259"/>
            <ac:picMk id="13" creationId="{BCEDA39E-232E-2669-704D-6EB797AFC0A7}"/>
          </ac:picMkLst>
        </pc:picChg>
        <pc:picChg chg="mod">
          <ac:chgData name="Rachel Shin" userId="031ecd6b-0780-41e0-b447-eefd7d7d2585" providerId="ADAL" clId="{3468E4FA-8905-704C-90AA-14A94A9A47C3}" dt="2023-04-19T02:23:27.922" v="100"/>
          <ac:picMkLst>
            <pc:docMk/>
            <pc:sldMk cId="0" sldId="259"/>
            <ac:picMk id="16" creationId="{4C477EAE-3591-8DE8-6FDE-4C76C33B8A5A}"/>
          </ac:picMkLst>
        </pc:picChg>
        <pc:picChg chg="mod">
          <ac:chgData name="Rachel Shin" userId="031ecd6b-0780-41e0-b447-eefd7d7d2585" providerId="ADAL" clId="{3468E4FA-8905-704C-90AA-14A94A9A47C3}" dt="2023-04-19T02:23:27.922" v="100"/>
          <ac:picMkLst>
            <pc:docMk/>
            <pc:sldMk cId="0" sldId="259"/>
            <ac:picMk id="17" creationId="{B9DB5667-330B-9E89-91B9-F1D59B9BBD69}"/>
          </ac:picMkLst>
        </pc:picChg>
        <pc:picChg chg="mod">
          <ac:chgData name="Rachel Shin" userId="031ecd6b-0780-41e0-b447-eefd7d7d2585" providerId="ADAL" clId="{3468E4FA-8905-704C-90AA-14A94A9A47C3}" dt="2023-04-19T02:23:27.922" v="100"/>
          <ac:picMkLst>
            <pc:docMk/>
            <pc:sldMk cId="0" sldId="259"/>
            <ac:picMk id="18" creationId="{58E5755B-0AB8-4546-4857-6184E045A154}"/>
          </ac:picMkLst>
        </pc:picChg>
        <pc:picChg chg="add mod">
          <ac:chgData name="Rachel Shin" userId="031ecd6b-0780-41e0-b447-eefd7d7d2585" providerId="ADAL" clId="{3468E4FA-8905-704C-90AA-14A94A9A47C3}" dt="2023-04-19T02:23:46.712" v="108" actId="1076"/>
          <ac:picMkLst>
            <pc:docMk/>
            <pc:sldMk cId="0" sldId="259"/>
            <ac:picMk id="19" creationId="{10A94314-697A-0723-0AF6-DCD1668BE755}"/>
          </ac:picMkLst>
        </pc:picChg>
      </pc:sldChg>
      <pc:sldChg chg="addSp modSp mod">
        <pc:chgData name="Rachel Shin" userId="031ecd6b-0780-41e0-b447-eefd7d7d2585" providerId="ADAL" clId="{3468E4FA-8905-704C-90AA-14A94A9A47C3}" dt="2023-04-19T02:22:59.267" v="96" actId="1076"/>
        <pc:sldMkLst>
          <pc:docMk/>
          <pc:sldMk cId="0" sldId="260"/>
        </pc:sldMkLst>
        <pc:spChg chg="add mod">
          <ac:chgData name="Rachel Shin" userId="031ecd6b-0780-41e0-b447-eefd7d7d2585" providerId="ADAL" clId="{3468E4FA-8905-704C-90AA-14A94A9A47C3}" dt="2023-04-19T02:21:20.201" v="74"/>
          <ac:spMkLst>
            <pc:docMk/>
            <pc:sldMk cId="0" sldId="260"/>
            <ac:spMk id="6" creationId="{F450FF73-747D-5AAB-E3A1-58DA1A14BCDE}"/>
          </ac:spMkLst>
        </pc:spChg>
        <pc:picChg chg="add mod">
          <ac:chgData name="Rachel Shin" userId="031ecd6b-0780-41e0-b447-eefd7d7d2585" providerId="ADAL" clId="{3468E4FA-8905-704C-90AA-14A94A9A47C3}" dt="2023-04-19T02:22:59.267" v="96" actId="1076"/>
          <ac:picMkLst>
            <pc:docMk/>
            <pc:sldMk cId="0" sldId="260"/>
            <ac:picMk id="7" creationId="{4B46709B-1502-2298-F50D-1F775B89AEAD}"/>
          </ac:picMkLst>
        </pc:picChg>
      </pc:sldChg>
      <pc:sldChg chg="addSp delSp modSp mod">
        <pc:chgData name="Rachel Shin" userId="031ecd6b-0780-41e0-b447-eefd7d7d2585" providerId="ADAL" clId="{3468E4FA-8905-704C-90AA-14A94A9A47C3}" dt="2023-04-19T02:23:09.585" v="99"/>
        <pc:sldMkLst>
          <pc:docMk/>
          <pc:sldMk cId="0" sldId="261"/>
        </pc:sldMkLst>
        <pc:spChg chg="add mod">
          <ac:chgData name="Rachel Shin" userId="031ecd6b-0780-41e0-b447-eefd7d7d2585" providerId="ADAL" clId="{3468E4FA-8905-704C-90AA-14A94A9A47C3}" dt="2023-04-19T02:21:23.019" v="75"/>
          <ac:spMkLst>
            <pc:docMk/>
            <pc:sldMk cId="0" sldId="261"/>
            <ac:spMk id="5" creationId="{6F990EBF-19AD-60B9-C775-7FD947FF1BE1}"/>
          </ac:spMkLst>
        </pc:spChg>
        <pc:picChg chg="add del mod">
          <ac:chgData name="Rachel Shin" userId="031ecd6b-0780-41e0-b447-eefd7d7d2585" providerId="ADAL" clId="{3468E4FA-8905-704C-90AA-14A94A9A47C3}" dt="2023-04-19T02:23:05.902" v="98" actId="478"/>
          <ac:picMkLst>
            <pc:docMk/>
            <pc:sldMk cId="0" sldId="261"/>
            <ac:picMk id="6" creationId="{90FCE102-3716-561B-6DC4-511BD023EA34}"/>
          </ac:picMkLst>
        </pc:picChg>
        <pc:picChg chg="add mod">
          <ac:chgData name="Rachel Shin" userId="031ecd6b-0780-41e0-b447-eefd7d7d2585" providerId="ADAL" clId="{3468E4FA-8905-704C-90AA-14A94A9A47C3}" dt="2023-04-19T02:23:09.585" v="99"/>
          <ac:picMkLst>
            <pc:docMk/>
            <pc:sldMk cId="0" sldId="261"/>
            <ac:picMk id="9" creationId="{FC77E8C4-322E-A8B9-9995-73B3A4C884B8}"/>
          </ac:picMkLst>
        </pc:picChg>
      </pc:sldChg>
      <pc:sldChg chg="addSp delSp modSp mod">
        <pc:chgData name="Rachel Shin" userId="031ecd6b-0780-41e0-b447-eefd7d7d2585" providerId="ADAL" clId="{3468E4FA-8905-704C-90AA-14A94A9A47C3}" dt="2023-04-19T02:22:39.019" v="93" actId="1076"/>
        <pc:sldMkLst>
          <pc:docMk/>
          <pc:sldMk cId="1389902601" sldId="262"/>
        </pc:sldMkLst>
        <pc:spChg chg="add mod">
          <ac:chgData name="Rachel Shin" userId="031ecd6b-0780-41e0-b447-eefd7d7d2585" providerId="ADAL" clId="{3468E4FA-8905-704C-90AA-14A94A9A47C3}" dt="2023-04-19T02:20:59.553" v="69" actId="1076"/>
          <ac:spMkLst>
            <pc:docMk/>
            <pc:sldMk cId="1389902601" sldId="262"/>
            <ac:spMk id="5" creationId="{81D5E7D7-AF71-71B1-9147-6B99923539EA}"/>
          </ac:spMkLst>
        </pc:spChg>
        <pc:picChg chg="add mod">
          <ac:chgData name="Rachel Shin" userId="031ecd6b-0780-41e0-b447-eefd7d7d2585" providerId="ADAL" clId="{3468E4FA-8905-704C-90AA-14A94A9A47C3}" dt="2023-04-19T02:22:39.019" v="93" actId="1076"/>
          <ac:picMkLst>
            <pc:docMk/>
            <pc:sldMk cId="1389902601" sldId="262"/>
            <ac:picMk id="7" creationId="{32E72E22-D895-6C9B-0A80-AE9A67AC77AE}"/>
          </ac:picMkLst>
        </pc:picChg>
        <pc:picChg chg="del mod">
          <ac:chgData name="Rachel Shin" userId="031ecd6b-0780-41e0-b447-eefd7d7d2585" providerId="ADAL" clId="{3468E4FA-8905-704C-90AA-14A94A9A47C3}" dt="2023-04-19T02:21:56.757" v="81" actId="478"/>
          <ac:picMkLst>
            <pc:docMk/>
            <pc:sldMk cId="1389902601" sldId="262"/>
            <ac:picMk id="13" creationId="{B014D795-33E7-5D60-746E-2BC48D01361E}"/>
          </ac:picMkLst>
        </pc:picChg>
      </pc:sldChg>
    </pc:docChg>
  </pc:docChgLst>
  <pc:docChgLst>
    <pc:chgData name="Jade Gabri" userId="86bb292e-3b53-4ad7-b1a6-1e92b4014d91" providerId="ADAL" clId="{D627E6AD-3C60-4225-96A8-077F9D3AB758}"/>
    <pc:docChg chg="undo custSel modSld sldOrd">
      <pc:chgData name="Jade Gabri" userId="86bb292e-3b53-4ad7-b1a6-1e92b4014d91" providerId="ADAL" clId="{D627E6AD-3C60-4225-96A8-077F9D3AB758}" dt="2023-12-01T17:42:28.373" v="706"/>
      <pc:docMkLst>
        <pc:docMk/>
      </pc:docMkLst>
      <pc:sldChg chg="addSp delSp modSp mod">
        <pc:chgData name="Jade Gabri" userId="86bb292e-3b53-4ad7-b1a6-1e92b4014d91" providerId="ADAL" clId="{D627E6AD-3C60-4225-96A8-077F9D3AB758}" dt="2023-12-01T17:41:40.289" v="693" actId="20577"/>
        <pc:sldMkLst>
          <pc:docMk/>
          <pc:sldMk cId="0" sldId="256"/>
        </pc:sldMkLst>
        <pc:spChg chg="del">
          <ac:chgData name="Jade Gabri" userId="86bb292e-3b53-4ad7-b1a6-1e92b4014d91" providerId="ADAL" clId="{D627E6AD-3C60-4225-96A8-077F9D3AB758}" dt="2023-12-01T17:40:10.191" v="679" actId="478"/>
          <ac:spMkLst>
            <pc:docMk/>
            <pc:sldMk cId="0" sldId="256"/>
            <ac:spMk id="9" creationId="{0251D357-8CC6-1CF3-4F47-1A8174F4A9A4}"/>
          </ac:spMkLst>
        </pc:spChg>
        <pc:spChg chg="add mod">
          <ac:chgData name="Jade Gabri" userId="86bb292e-3b53-4ad7-b1a6-1e92b4014d91" providerId="ADAL" clId="{D627E6AD-3C60-4225-96A8-077F9D3AB758}" dt="2023-12-01T17:41:40.289" v="693" actId="20577"/>
          <ac:spMkLst>
            <pc:docMk/>
            <pc:sldMk cId="0" sldId="256"/>
            <ac:spMk id="18" creationId="{B67EB4E8-14E9-319B-4434-831C3D4CA931}"/>
          </ac:spMkLst>
        </pc:spChg>
      </pc:sldChg>
      <pc:sldChg chg="addSp delSp modSp mod">
        <pc:chgData name="Jade Gabri" userId="86bb292e-3b53-4ad7-b1a6-1e92b4014d91" providerId="ADAL" clId="{D627E6AD-3C60-4225-96A8-077F9D3AB758}" dt="2023-12-01T17:41:51.469" v="695"/>
        <pc:sldMkLst>
          <pc:docMk/>
          <pc:sldMk cId="0" sldId="257"/>
        </pc:sldMkLst>
        <pc:spChg chg="add mod">
          <ac:chgData name="Jade Gabri" userId="86bb292e-3b53-4ad7-b1a6-1e92b4014d91" providerId="ADAL" clId="{D627E6AD-3C60-4225-96A8-077F9D3AB758}" dt="2023-12-01T17:41:51.469" v="695"/>
          <ac:spMkLst>
            <pc:docMk/>
            <pc:sldMk cId="0" sldId="257"/>
            <ac:spMk id="4" creationId="{78BCFEC1-6A22-2ECF-13A2-000ABEB26802}"/>
          </ac:spMkLst>
        </pc:spChg>
        <pc:spChg chg="mod">
          <ac:chgData name="Jade Gabri" userId="86bb292e-3b53-4ad7-b1a6-1e92b4014d91" providerId="ADAL" clId="{D627E6AD-3C60-4225-96A8-077F9D3AB758}" dt="2023-11-06T12:35:57.986" v="359" actId="1035"/>
          <ac:spMkLst>
            <pc:docMk/>
            <pc:sldMk cId="0" sldId="257"/>
            <ac:spMk id="6" creationId="{00000000-0000-0000-0000-000000000000}"/>
          </ac:spMkLst>
        </pc:spChg>
        <pc:spChg chg="mod">
          <ac:chgData name="Jade Gabri" userId="86bb292e-3b53-4ad7-b1a6-1e92b4014d91" providerId="ADAL" clId="{D627E6AD-3C60-4225-96A8-077F9D3AB758}" dt="2023-11-06T12:32:02.782" v="18" actId="1036"/>
          <ac:spMkLst>
            <pc:docMk/>
            <pc:sldMk cId="0" sldId="257"/>
            <ac:spMk id="7" creationId="{00000000-0000-0000-0000-000000000000}"/>
          </ac:spMkLst>
        </pc:spChg>
        <pc:spChg chg="del">
          <ac:chgData name="Jade Gabri" userId="86bb292e-3b53-4ad7-b1a6-1e92b4014d91" providerId="ADAL" clId="{D627E6AD-3C60-4225-96A8-077F9D3AB758}" dt="2023-12-01T17:41:48.492" v="694" actId="478"/>
          <ac:spMkLst>
            <pc:docMk/>
            <pc:sldMk cId="0" sldId="257"/>
            <ac:spMk id="17" creationId="{770C2F29-3C18-5061-3A6A-BDA07E106CA2}"/>
          </ac:spMkLst>
        </pc:spChg>
        <pc:picChg chg="add del mod">
          <ac:chgData name="Jade Gabri" userId="86bb292e-3b53-4ad7-b1a6-1e92b4014d91" providerId="ADAL" clId="{D627E6AD-3C60-4225-96A8-077F9D3AB758}" dt="2023-11-06T12:31:33.270" v="2" actId="478"/>
          <ac:picMkLst>
            <pc:docMk/>
            <pc:sldMk cId="0" sldId="257"/>
            <ac:picMk id="4" creationId="{2EAB9959-788B-556F-11BF-EF14E3613605}"/>
          </ac:picMkLst>
        </pc:picChg>
        <pc:picChg chg="mod">
          <ac:chgData name="Jade Gabri" userId="86bb292e-3b53-4ad7-b1a6-1e92b4014d91" providerId="ADAL" clId="{D627E6AD-3C60-4225-96A8-077F9D3AB758}" dt="2023-11-06T12:40:30.554" v="678" actId="1035"/>
          <ac:picMkLst>
            <pc:docMk/>
            <pc:sldMk cId="0" sldId="257"/>
            <ac:picMk id="5" creationId="{00000000-0000-0000-0000-000000000000}"/>
          </ac:picMkLst>
        </pc:picChg>
        <pc:picChg chg="add mod">
          <ac:chgData name="Jade Gabri" userId="86bb292e-3b53-4ad7-b1a6-1e92b4014d91" providerId="ADAL" clId="{D627E6AD-3C60-4225-96A8-077F9D3AB758}" dt="2023-11-06T12:40:19.351" v="676" actId="1036"/>
          <ac:picMkLst>
            <pc:docMk/>
            <pc:sldMk cId="0" sldId="257"/>
            <ac:picMk id="8" creationId="{97D8BC17-4E6C-0C31-A140-78CC6383EC2A}"/>
          </ac:picMkLst>
        </pc:picChg>
        <pc:picChg chg="mod">
          <ac:chgData name="Jade Gabri" userId="86bb292e-3b53-4ad7-b1a6-1e92b4014d91" providerId="ADAL" clId="{D627E6AD-3C60-4225-96A8-077F9D3AB758}" dt="2023-11-06T12:36:07.217" v="368" actId="1037"/>
          <ac:picMkLst>
            <pc:docMk/>
            <pc:sldMk cId="0" sldId="257"/>
            <ac:picMk id="9" creationId="{D31A6A11-C183-F099-ADCF-0CC5774FFB94}"/>
          </ac:picMkLst>
        </pc:picChg>
        <pc:picChg chg="del">
          <ac:chgData name="Jade Gabri" userId="86bb292e-3b53-4ad7-b1a6-1e92b4014d91" providerId="ADAL" clId="{D627E6AD-3C60-4225-96A8-077F9D3AB758}" dt="2023-11-06T12:32:33.232" v="92" actId="478"/>
          <ac:picMkLst>
            <pc:docMk/>
            <pc:sldMk cId="0" sldId="257"/>
            <ac:picMk id="15" creationId="{2A06DE55-A183-2369-6E17-EE53A5B190A3}"/>
          </ac:picMkLst>
        </pc:picChg>
      </pc:sldChg>
      <pc:sldChg chg="addSp delSp modSp mod ord">
        <pc:chgData name="Jade Gabri" userId="86bb292e-3b53-4ad7-b1a6-1e92b4014d91" providerId="ADAL" clId="{D627E6AD-3C60-4225-96A8-077F9D3AB758}" dt="2023-12-01T17:42:05.920" v="699"/>
        <pc:sldMkLst>
          <pc:docMk/>
          <pc:sldMk cId="0" sldId="258"/>
        </pc:sldMkLst>
        <pc:spChg chg="mod">
          <ac:chgData name="Jade Gabri" userId="86bb292e-3b53-4ad7-b1a6-1e92b4014d91" providerId="ADAL" clId="{D627E6AD-3C60-4225-96A8-077F9D3AB758}" dt="2023-11-06T12:36:34.568" v="373" actId="1038"/>
          <ac:spMkLst>
            <pc:docMk/>
            <pc:sldMk cId="0" sldId="258"/>
            <ac:spMk id="2" creationId="{00000000-0000-0000-0000-000000000000}"/>
          </ac:spMkLst>
        </pc:spChg>
        <pc:spChg chg="del">
          <ac:chgData name="Jade Gabri" userId="86bb292e-3b53-4ad7-b1a6-1e92b4014d91" providerId="ADAL" clId="{D627E6AD-3C60-4225-96A8-077F9D3AB758}" dt="2023-12-01T17:42:04.069" v="698" actId="478"/>
          <ac:spMkLst>
            <pc:docMk/>
            <pc:sldMk cId="0" sldId="258"/>
            <ac:spMk id="3" creationId="{BC9CB7DB-C911-06BF-5CE8-A3831E999A52}"/>
          </ac:spMkLst>
        </pc:spChg>
        <pc:spChg chg="add mod">
          <ac:chgData name="Jade Gabri" userId="86bb292e-3b53-4ad7-b1a6-1e92b4014d91" providerId="ADAL" clId="{D627E6AD-3C60-4225-96A8-077F9D3AB758}" dt="2023-12-01T17:42:05.920" v="699"/>
          <ac:spMkLst>
            <pc:docMk/>
            <pc:sldMk cId="0" sldId="258"/>
            <ac:spMk id="5" creationId="{1C0B7EA0-B369-9825-D108-68EFC370D94C}"/>
          </ac:spMkLst>
        </pc:spChg>
        <pc:spChg chg="mod">
          <ac:chgData name="Jade Gabri" userId="86bb292e-3b53-4ad7-b1a6-1e92b4014d91" providerId="ADAL" clId="{D627E6AD-3C60-4225-96A8-077F9D3AB758}" dt="2023-11-06T12:34:40.509" v="205" actId="1036"/>
          <ac:spMkLst>
            <pc:docMk/>
            <pc:sldMk cId="0" sldId="258"/>
            <ac:spMk id="6" creationId="{00000000-0000-0000-0000-000000000000}"/>
          </ac:spMkLst>
        </pc:spChg>
        <pc:picChg chg="del">
          <ac:chgData name="Jade Gabri" userId="86bb292e-3b53-4ad7-b1a6-1e92b4014d91" providerId="ADAL" clId="{D627E6AD-3C60-4225-96A8-077F9D3AB758}" dt="2023-11-06T12:34:54.520" v="235" actId="478"/>
          <ac:picMkLst>
            <pc:docMk/>
            <pc:sldMk cId="0" sldId="258"/>
            <ac:picMk id="5" creationId="{85200C11-FCD6-C7ED-C793-F1B838E525E8}"/>
          </ac:picMkLst>
        </pc:picChg>
        <pc:picChg chg="mod">
          <ac:chgData name="Jade Gabri" userId="86bb292e-3b53-4ad7-b1a6-1e92b4014d91" providerId="ADAL" clId="{D627E6AD-3C60-4225-96A8-077F9D3AB758}" dt="2023-11-06T12:35:11.762" v="292" actId="14100"/>
          <ac:picMkLst>
            <pc:docMk/>
            <pc:sldMk cId="0" sldId="258"/>
            <ac:picMk id="7" creationId="{6612CE04-F5A5-1FB2-3EBA-1CFAB968FF30}"/>
          </ac:picMkLst>
        </pc:picChg>
        <pc:picChg chg="add mod">
          <ac:chgData name="Jade Gabri" userId="86bb292e-3b53-4ad7-b1a6-1e92b4014d91" providerId="ADAL" clId="{D627E6AD-3C60-4225-96A8-077F9D3AB758}" dt="2023-11-06T12:40:05.434" v="663" actId="1037"/>
          <ac:picMkLst>
            <pc:docMk/>
            <pc:sldMk cId="0" sldId="258"/>
            <ac:picMk id="8" creationId="{6AE055A7-DA2B-CEF9-8B7E-9214F59C4A39}"/>
          </ac:picMkLst>
        </pc:picChg>
      </pc:sldChg>
      <pc:sldChg chg="addSp delSp modSp mod">
        <pc:chgData name="Jade Gabri" userId="86bb292e-3b53-4ad7-b1a6-1e92b4014d91" providerId="ADAL" clId="{D627E6AD-3C60-4225-96A8-077F9D3AB758}" dt="2023-12-01T17:42:13.837" v="702"/>
        <pc:sldMkLst>
          <pc:docMk/>
          <pc:sldMk cId="0" sldId="259"/>
        </pc:sldMkLst>
        <pc:spChg chg="mod">
          <ac:chgData name="Jade Gabri" userId="86bb292e-3b53-4ad7-b1a6-1e92b4014d91" providerId="ADAL" clId="{D627E6AD-3C60-4225-96A8-077F9D3AB758}" dt="2023-11-06T12:37:54.970" v="472" actId="1038"/>
          <ac:spMkLst>
            <pc:docMk/>
            <pc:sldMk cId="0" sldId="259"/>
            <ac:spMk id="2" creationId="{00000000-0000-0000-0000-000000000000}"/>
          </ac:spMkLst>
        </pc:spChg>
        <pc:spChg chg="mod">
          <ac:chgData name="Jade Gabri" userId="86bb292e-3b53-4ad7-b1a6-1e92b4014d91" providerId="ADAL" clId="{D627E6AD-3C60-4225-96A8-077F9D3AB758}" dt="2023-11-06T12:38:13.536" v="487" actId="1035"/>
          <ac:spMkLst>
            <pc:docMk/>
            <pc:sldMk cId="0" sldId="259"/>
            <ac:spMk id="4" creationId="{00000000-0000-0000-0000-000000000000}"/>
          </ac:spMkLst>
        </pc:spChg>
        <pc:spChg chg="del mod">
          <ac:chgData name="Jade Gabri" userId="86bb292e-3b53-4ad7-b1a6-1e92b4014d91" providerId="ADAL" clId="{D627E6AD-3C60-4225-96A8-077F9D3AB758}" dt="2023-12-01T17:42:12.239" v="701" actId="478"/>
          <ac:spMkLst>
            <pc:docMk/>
            <pc:sldMk cId="0" sldId="259"/>
            <ac:spMk id="7" creationId="{232A436E-79CA-79F2-5760-63C7E686D3E9}"/>
          </ac:spMkLst>
        </pc:spChg>
        <pc:spChg chg="add mod">
          <ac:chgData name="Jade Gabri" userId="86bb292e-3b53-4ad7-b1a6-1e92b4014d91" providerId="ADAL" clId="{D627E6AD-3C60-4225-96A8-077F9D3AB758}" dt="2023-12-01T17:42:13.837" v="702"/>
          <ac:spMkLst>
            <pc:docMk/>
            <pc:sldMk cId="0" sldId="259"/>
            <ac:spMk id="8" creationId="{90B6980E-F9CA-8170-CB0D-6BA3B5965119}"/>
          </ac:spMkLst>
        </pc:spChg>
        <pc:picChg chg="add mod">
          <ac:chgData name="Jade Gabri" userId="86bb292e-3b53-4ad7-b1a6-1e92b4014d91" providerId="ADAL" clId="{D627E6AD-3C60-4225-96A8-077F9D3AB758}" dt="2023-11-06T12:37:47.607" v="468" actId="1035"/>
          <ac:picMkLst>
            <pc:docMk/>
            <pc:sldMk cId="0" sldId="259"/>
            <ac:picMk id="6" creationId="{DA79E254-B3E6-5990-C830-F1168DA0BFF9}"/>
          </ac:picMkLst>
        </pc:picChg>
        <pc:picChg chg="mod">
          <ac:chgData name="Jade Gabri" userId="86bb292e-3b53-4ad7-b1a6-1e92b4014d91" providerId="ADAL" clId="{D627E6AD-3C60-4225-96A8-077F9D3AB758}" dt="2023-11-06T12:38:05.487" v="484" actId="1036"/>
          <ac:picMkLst>
            <pc:docMk/>
            <pc:sldMk cId="0" sldId="259"/>
            <ac:picMk id="10" creationId="{19D8F012-D03F-1D38-3110-500C08AB7AC0}"/>
          </ac:picMkLst>
        </pc:picChg>
        <pc:picChg chg="del">
          <ac:chgData name="Jade Gabri" userId="86bb292e-3b53-4ad7-b1a6-1e92b4014d91" providerId="ADAL" clId="{D627E6AD-3C60-4225-96A8-077F9D3AB758}" dt="2023-11-06T12:37:41.059" v="439" actId="478"/>
          <ac:picMkLst>
            <pc:docMk/>
            <pc:sldMk cId="0" sldId="259"/>
            <ac:picMk id="19" creationId="{10A94314-697A-0723-0AF6-DCD1668BE755}"/>
          </ac:picMkLst>
        </pc:picChg>
      </pc:sldChg>
      <pc:sldChg chg="addSp delSp modSp mod">
        <pc:chgData name="Jade Gabri" userId="86bb292e-3b53-4ad7-b1a6-1e92b4014d91" providerId="ADAL" clId="{D627E6AD-3C60-4225-96A8-077F9D3AB758}" dt="2023-12-01T17:42:22.932" v="704"/>
        <pc:sldMkLst>
          <pc:docMk/>
          <pc:sldMk cId="0" sldId="260"/>
        </pc:sldMkLst>
        <pc:spChg chg="mod">
          <ac:chgData name="Jade Gabri" userId="86bb292e-3b53-4ad7-b1a6-1e92b4014d91" providerId="ADAL" clId="{D627E6AD-3C60-4225-96A8-077F9D3AB758}" dt="2023-11-06T12:39:00.357" v="557" actId="1036"/>
          <ac:spMkLst>
            <pc:docMk/>
            <pc:sldMk cId="0" sldId="260"/>
            <ac:spMk id="3" creationId="{00000000-0000-0000-0000-000000000000}"/>
          </ac:spMkLst>
        </pc:spChg>
        <pc:spChg chg="mod">
          <ac:chgData name="Jade Gabri" userId="86bb292e-3b53-4ad7-b1a6-1e92b4014d91" providerId="ADAL" clId="{D627E6AD-3C60-4225-96A8-077F9D3AB758}" dt="2023-11-06T12:39:32.029" v="600" actId="1036"/>
          <ac:spMkLst>
            <pc:docMk/>
            <pc:sldMk cId="0" sldId="260"/>
            <ac:spMk id="4" creationId="{00000000-0000-0000-0000-000000000000}"/>
          </ac:spMkLst>
        </pc:spChg>
        <pc:spChg chg="del">
          <ac:chgData name="Jade Gabri" userId="86bb292e-3b53-4ad7-b1a6-1e92b4014d91" providerId="ADAL" clId="{D627E6AD-3C60-4225-96A8-077F9D3AB758}" dt="2023-12-01T17:42:20.268" v="703" actId="478"/>
          <ac:spMkLst>
            <pc:docMk/>
            <pc:sldMk cId="0" sldId="260"/>
            <ac:spMk id="6" creationId="{F450FF73-747D-5AAB-E3A1-58DA1A14BCDE}"/>
          </ac:spMkLst>
        </pc:spChg>
        <pc:spChg chg="add mod">
          <ac:chgData name="Jade Gabri" userId="86bb292e-3b53-4ad7-b1a6-1e92b4014d91" providerId="ADAL" clId="{D627E6AD-3C60-4225-96A8-077F9D3AB758}" dt="2023-12-01T17:42:22.932" v="704"/>
          <ac:spMkLst>
            <pc:docMk/>
            <pc:sldMk cId="0" sldId="260"/>
            <ac:spMk id="7" creationId="{694A1DE8-1294-E3FE-5415-5E22FFD51EBF}"/>
          </ac:spMkLst>
        </pc:spChg>
        <pc:spChg chg="mod">
          <ac:chgData name="Jade Gabri" userId="86bb292e-3b53-4ad7-b1a6-1e92b4014d91" providerId="ADAL" clId="{D627E6AD-3C60-4225-96A8-077F9D3AB758}" dt="2023-11-06T12:39:20.061" v="579" actId="1035"/>
          <ac:spMkLst>
            <pc:docMk/>
            <pc:sldMk cId="0" sldId="260"/>
            <ac:spMk id="10" creationId="{82413BE5-EFF3-30AB-0C81-2D689FFEBEAA}"/>
          </ac:spMkLst>
        </pc:spChg>
        <pc:picChg chg="del">
          <ac:chgData name="Jade Gabri" userId="86bb292e-3b53-4ad7-b1a6-1e92b4014d91" providerId="ADAL" clId="{D627E6AD-3C60-4225-96A8-077F9D3AB758}" dt="2023-11-06T12:38:48.550" v="488" actId="478"/>
          <ac:picMkLst>
            <pc:docMk/>
            <pc:sldMk cId="0" sldId="260"/>
            <ac:picMk id="7" creationId="{4B46709B-1502-2298-F50D-1F775B89AEAD}"/>
          </ac:picMkLst>
        </pc:picChg>
        <pc:picChg chg="mod">
          <ac:chgData name="Jade Gabri" userId="86bb292e-3b53-4ad7-b1a6-1e92b4014d91" providerId="ADAL" clId="{D627E6AD-3C60-4225-96A8-077F9D3AB758}" dt="2023-11-06T12:39:13.982" v="576" actId="1036"/>
          <ac:picMkLst>
            <pc:docMk/>
            <pc:sldMk cId="0" sldId="260"/>
            <ac:picMk id="9" creationId="{5A838DDB-D4DA-ABBE-1590-DC5F7DCFE35B}"/>
          </ac:picMkLst>
        </pc:picChg>
        <pc:picChg chg="add mod">
          <ac:chgData name="Jade Gabri" userId="86bb292e-3b53-4ad7-b1a6-1e92b4014d91" providerId="ADAL" clId="{D627E6AD-3C60-4225-96A8-077F9D3AB758}" dt="2023-11-06T12:39:24.414" v="586" actId="1035"/>
          <ac:picMkLst>
            <pc:docMk/>
            <pc:sldMk cId="0" sldId="260"/>
            <ac:picMk id="11" creationId="{BB7E76F9-BB2F-30E5-EACF-3FDA772C5C6A}"/>
          </ac:picMkLst>
        </pc:picChg>
      </pc:sldChg>
      <pc:sldChg chg="addSp delSp modSp mod">
        <pc:chgData name="Jade Gabri" userId="86bb292e-3b53-4ad7-b1a6-1e92b4014d91" providerId="ADAL" clId="{D627E6AD-3C60-4225-96A8-077F9D3AB758}" dt="2023-12-01T17:42:28.373" v="706"/>
        <pc:sldMkLst>
          <pc:docMk/>
          <pc:sldMk cId="0" sldId="261"/>
        </pc:sldMkLst>
        <pc:spChg chg="del">
          <ac:chgData name="Jade Gabri" userId="86bb292e-3b53-4ad7-b1a6-1e92b4014d91" providerId="ADAL" clId="{D627E6AD-3C60-4225-96A8-077F9D3AB758}" dt="2023-12-01T17:42:26.793" v="705" actId="478"/>
          <ac:spMkLst>
            <pc:docMk/>
            <pc:sldMk cId="0" sldId="261"/>
            <ac:spMk id="5" creationId="{6F990EBF-19AD-60B9-C775-7FD947FF1BE1}"/>
          </ac:spMkLst>
        </pc:spChg>
        <pc:spChg chg="add mod">
          <ac:chgData name="Jade Gabri" userId="86bb292e-3b53-4ad7-b1a6-1e92b4014d91" providerId="ADAL" clId="{D627E6AD-3C60-4225-96A8-077F9D3AB758}" dt="2023-12-01T17:42:28.373" v="706"/>
          <ac:spMkLst>
            <pc:docMk/>
            <pc:sldMk cId="0" sldId="261"/>
            <ac:spMk id="9" creationId="{01DD7CDA-20D6-F24F-61F1-819B82499CAE}"/>
          </ac:spMkLst>
        </pc:spChg>
        <pc:picChg chg="add mod">
          <ac:chgData name="Jade Gabri" userId="86bb292e-3b53-4ad7-b1a6-1e92b4014d91" providerId="ADAL" clId="{D627E6AD-3C60-4225-96A8-077F9D3AB758}" dt="2023-11-06T12:39:47.870" v="659" actId="1035"/>
          <ac:picMkLst>
            <pc:docMk/>
            <pc:sldMk cId="0" sldId="261"/>
            <ac:picMk id="6" creationId="{FAE8F840-418E-3178-61BB-F55DD3922E3E}"/>
          </ac:picMkLst>
        </pc:picChg>
        <pc:picChg chg="del">
          <ac:chgData name="Jade Gabri" userId="86bb292e-3b53-4ad7-b1a6-1e92b4014d91" providerId="ADAL" clId="{D627E6AD-3C60-4225-96A8-077F9D3AB758}" dt="2023-11-06T12:39:37.284" v="601" actId="478"/>
          <ac:picMkLst>
            <pc:docMk/>
            <pc:sldMk cId="0" sldId="261"/>
            <ac:picMk id="9" creationId="{FC77E8C4-322E-A8B9-9995-73B3A4C884B8}"/>
          </ac:picMkLst>
        </pc:picChg>
      </pc:sldChg>
      <pc:sldChg chg="addSp delSp modSp mod">
        <pc:chgData name="Jade Gabri" userId="86bb292e-3b53-4ad7-b1a6-1e92b4014d91" providerId="ADAL" clId="{D627E6AD-3C60-4225-96A8-077F9D3AB758}" dt="2023-12-01T17:41:58.691" v="697"/>
        <pc:sldMkLst>
          <pc:docMk/>
          <pc:sldMk cId="1389902601" sldId="262"/>
        </pc:sldMkLst>
        <pc:spChg chg="mod">
          <ac:chgData name="Jade Gabri" userId="86bb292e-3b53-4ad7-b1a6-1e92b4014d91" providerId="ADAL" clId="{D627E6AD-3C60-4225-96A8-077F9D3AB758}" dt="2023-11-06T12:35:32.919" v="300" actId="1038"/>
          <ac:spMkLst>
            <pc:docMk/>
            <pc:sldMk cId="1389902601" sldId="262"/>
            <ac:spMk id="2" creationId="{00000000-0000-0000-0000-000000000000}"/>
          </ac:spMkLst>
        </pc:spChg>
        <pc:spChg chg="del">
          <ac:chgData name="Jade Gabri" userId="86bb292e-3b53-4ad7-b1a6-1e92b4014d91" providerId="ADAL" clId="{D627E6AD-3C60-4225-96A8-077F9D3AB758}" dt="2023-12-01T17:41:56.689" v="696" actId="478"/>
          <ac:spMkLst>
            <pc:docMk/>
            <pc:sldMk cId="1389902601" sldId="262"/>
            <ac:spMk id="5" creationId="{81D5E7D7-AF71-71B1-9147-6B99923539EA}"/>
          </ac:spMkLst>
        </pc:spChg>
        <pc:spChg chg="mod">
          <ac:chgData name="Jade Gabri" userId="86bb292e-3b53-4ad7-b1a6-1e92b4014d91" providerId="ADAL" clId="{D627E6AD-3C60-4225-96A8-077F9D3AB758}" dt="2023-11-06T12:33:52.957" v="185" actId="1036"/>
          <ac:spMkLst>
            <pc:docMk/>
            <pc:sldMk cId="1389902601" sldId="262"/>
            <ac:spMk id="6" creationId="{00000000-0000-0000-0000-000000000000}"/>
          </ac:spMkLst>
        </pc:spChg>
        <pc:spChg chg="add mod">
          <ac:chgData name="Jade Gabri" userId="86bb292e-3b53-4ad7-b1a6-1e92b4014d91" providerId="ADAL" clId="{D627E6AD-3C60-4225-96A8-077F9D3AB758}" dt="2023-12-01T17:41:58.691" v="697"/>
          <ac:spMkLst>
            <pc:docMk/>
            <pc:sldMk cId="1389902601" sldId="262"/>
            <ac:spMk id="7" creationId="{F276FDDC-ECCD-2C67-0FBA-1DBE0E5B3D1D}"/>
          </ac:spMkLst>
        </pc:spChg>
        <pc:picChg chg="del">
          <ac:chgData name="Jade Gabri" userId="86bb292e-3b53-4ad7-b1a6-1e92b4014d91" providerId="ADAL" clId="{D627E6AD-3C60-4225-96A8-077F9D3AB758}" dt="2023-11-06T12:33:36.916" v="122" actId="478"/>
          <ac:picMkLst>
            <pc:docMk/>
            <pc:sldMk cId="1389902601" sldId="262"/>
            <ac:picMk id="7" creationId="{32E72E22-D895-6C9B-0A80-AE9A67AC77AE}"/>
          </ac:picMkLst>
        </pc:picChg>
        <pc:picChg chg="add mod">
          <ac:chgData name="Jade Gabri" userId="86bb292e-3b53-4ad7-b1a6-1e92b4014d91" providerId="ADAL" clId="{D627E6AD-3C60-4225-96A8-077F9D3AB758}" dt="2023-11-06T12:33:46.080" v="182" actId="1036"/>
          <ac:picMkLst>
            <pc:docMk/>
            <pc:sldMk cId="1389902601" sldId="262"/>
            <ac:picMk id="8" creationId="{CBA30BD5-4618-AFFE-0840-D3A8393E0D43}"/>
          </ac:picMkLst>
        </pc:picChg>
      </pc:sldChg>
    </pc:docChg>
  </pc:docChgLst>
  <pc:docChgLst>
    <pc:chgData name="Alice Johnston" userId="S::aej4@queensu.ca::c04302c5-5153-4faf-bdd8-f67c3032cf22" providerId="AD" clId="Web-{A66D77F9-D376-44CF-AD96-29D57707D558}"/>
    <pc:docChg chg="modSld">
      <pc:chgData name="Alice Johnston" userId="S::aej4@queensu.ca::c04302c5-5153-4faf-bdd8-f67c3032cf22" providerId="AD" clId="Web-{A66D77F9-D376-44CF-AD96-29D57707D558}" dt="2023-04-19T14:44:25.703" v="144" actId="20577"/>
      <pc:docMkLst>
        <pc:docMk/>
      </pc:docMkLst>
      <pc:sldChg chg="modSp">
        <pc:chgData name="Alice Johnston" userId="S::aej4@queensu.ca::c04302c5-5153-4faf-bdd8-f67c3032cf22" providerId="AD" clId="Web-{A66D77F9-D376-44CF-AD96-29D57707D558}" dt="2023-04-19T14:37:29.213" v="3" actId="20577"/>
        <pc:sldMkLst>
          <pc:docMk/>
          <pc:sldMk cId="0" sldId="257"/>
        </pc:sldMkLst>
        <pc:spChg chg="mod">
          <ac:chgData name="Alice Johnston" userId="S::aej4@queensu.ca::c04302c5-5153-4faf-bdd8-f67c3032cf22" providerId="AD" clId="Web-{A66D77F9-D376-44CF-AD96-29D57707D558}" dt="2023-04-19T14:37:29.213" v="3" actId="20577"/>
          <ac:spMkLst>
            <pc:docMk/>
            <pc:sldMk cId="0" sldId="257"/>
            <ac:spMk id="7" creationId="{00000000-0000-0000-0000-000000000000}"/>
          </ac:spMkLst>
        </pc:spChg>
      </pc:sldChg>
      <pc:sldChg chg="modSp">
        <pc:chgData name="Alice Johnston" userId="S::aej4@queensu.ca::c04302c5-5153-4faf-bdd8-f67c3032cf22" providerId="AD" clId="Web-{A66D77F9-D376-44CF-AD96-29D57707D558}" dt="2023-04-19T14:43:46.359" v="139" actId="20577"/>
        <pc:sldMkLst>
          <pc:docMk/>
          <pc:sldMk cId="0" sldId="258"/>
        </pc:sldMkLst>
        <pc:spChg chg="mod">
          <ac:chgData name="Alice Johnston" userId="S::aej4@queensu.ca::c04302c5-5153-4faf-bdd8-f67c3032cf22" providerId="AD" clId="Web-{A66D77F9-D376-44CF-AD96-29D57707D558}" dt="2023-04-19T14:43:46.359" v="139" actId="20577"/>
          <ac:spMkLst>
            <pc:docMk/>
            <pc:sldMk cId="0" sldId="258"/>
            <ac:spMk id="2" creationId="{00000000-0000-0000-0000-000000000000}"/>
          </ac:spMkLst>
        </pc:spChg>
        <pc:spChg chg="mod">
          <ac:chgData name="Alice Johnston" userId="S::aej4@queensu.ca::c04302c5-5153-4faf-bdd8-f67c3032cf22" providerId="AD" clId="Web-{A66D77F9-D376-44CF-AD96-29D57707D558}" dt="2023-04-19T14:43:30.452" v="126" actId="20577"/>
          <ac:spMkLst>
            <pc:docMk/>
            <pc:sldMk cId="0" sldId="258"/>
            <ac:spMk id="6" creationId="{00000000-0000-0000-0000-000000000000}"/>
          </ac:spMkLst>
        </pc:spChg>
      </pc:sldChg>
      <pc:sldChg chg="modSp">
        <pc:chgData name="Alice Johnston" userId="S::aej4@queensu.ca::c04302c5-5153-4faf-bdd8-f67c3032cf22" providerId="AD" clId="Web-{A66D77F9-D376-44CF-AD96-29D57707D558}" dt="2023-04-19T14:41:10.388" v="97" actId="20577"/>
        <pc:sldMkLst>
          <pc:docMk/>
          <pc:sldMk cId="0" sldId="259"/>
        </pc:sldMkLst>
        <pc:spChg chg="mod">
          <ac:chgData name="Alice Johnston" userId="S::aej4@queensu.ca::c04302c5-5153-4faf-bdd8-f67c3032cf22" providerId="AD" clId="Web-{A66D77F9-D376-44CF-AD96-29D57707D558}" dt="2023-04-19T14:41:10.388" v="97" actId="20577"/>
          <ac:spMkLst>
            <pc:docMk/>
            <pc:sldMk cId="0" sldId="259"/>
            <ac:spMk id="4" creationId="{00000000-0000-0000-0000-000000000000}"/>
          </ac:spMkLst>
        </pc:spChg>
      </pc:sldChg>
      <pc:sldChg chg="modSp">
        <pc:chgData name="Alice Johnston" userId="S::aej4@queensu.ca::c04302c5-5153-4faf-bdd8-f67c3032cf22" providerId="AD" clId="Web-{A66D77F9-D376-44CF-AD96-29D57707D558}" dt="2023-04-19T14:44:25.703" v="144" actId="20577"/>
        <pc:sldMkLst>
          <pc:docMk/>
          <pc:sldMk cId="0" sldId="260"/>
        </pc:sldMkLst>
        <pc:spChg chg="mod">
          <ac:chgData name="Alice Johnston" userId="S::aej4@queensu.ca::c04302c5-5153-4faf-bdd8-f67c3032cf22" providerId="AD" clId="Web-{A66D77F9-D376-44CF-AD96-29D57707D558}" dt="2023-04-19T14:44:25.703" v="144" actId="20577"/>
          <ac:spMkLst>
            <pc:docMk/>
            <pc:sldMk cId="0" sldId="260"/>
            <ac:spMk id="3" creationId="{00000000-0000-0000-0000-000000000000}"/>
          </ac:spMkLst>
        </pc:spChg>
      </pc:sldChg>
      <pc:sldChg chg="modSp">
        <pc:chgData name="Alice Johnston" userId="S::aej4@queensu.ca::c04302c5-5153-4faf-bdd8-f67c3032cf22" providerId="AD" clId="Web-{A66D77F9-D376-44CF-AD96-29D57707D558}" dt="2023-04-19T14:43:40.515" v="137" actId="20577"/>
        <pc:sldMkLst>
          <pc:docMk/>
          <pc:sldMk cId="1389902601" sldId="262"/>
        </pc:sldMkLst>
        <pc:spChg chg="mod">
          <ac:chgData name="Alice Johnston" userId="S::aej4@queensu.ca::c04302c5-5153-4faf-bdd8-f67c3032cf22" providerId="AD" clId="Web-{A66D77F9-D376-44CF-AD96-29D57707D558}" dt="2023-04-19T14:43:40.515" v="137" actId="20577"/>
          <ac:spMkLst>
            <pc:docMk/>
            <pc:sldMk cId="1389902601" sldId="262"/>
            <ac:spMk id="2" creationId="{00000000-0000-0000-0000-000000000000}"/>
          </ac:spMkLst>
        </pc:spChg>
        <pc:spChg chg="mod">
          <ac:chgData name="Alice Johnston" userId="S::aej4@queensu.ca::c04302c5-5153-4faf-bdd8-f67c3032cf22" providerId="AD" clId="Web-{A66D77F9-D376-44CF-AD96-29D57707D558}" dt="2023-04-19T14:42:32.686" v="115" actId="20577"/>
          <ac:spMkLst>
            <pc:docMk/>
            <pc:sldMk cId="1389902601" sldId="262"/>
            <ac:spMk id="6" creationId="{00000000-0000-0000-0000-000000000000}"/>
          </ac:spMkLst>
        </pc:spChg>
        <pc:picChg chg="mod">
          <ac:chgData name="Alice Johnston" userId="S::aej4@queensu.ca::c04302c5-5153-4faf-bdd8-f67c3032cf22" providerId="AD" clId="Web-{A66D77F9-D376-44CF-AD96-29D57707D558}" dt="2023-04-19T14:42:59.233" v="119" actId="1076"/>
          <ac:picMkLst>
            <pc:docMk/>
            <pc:sldMk cId="1389902601" sldId="262"/>
            <ac:picMk id="9" creationId="{AD878470-4A56-22AF-18AC-66D67DE6F4C8}"/>
          </ac:picMkLst>
        </pc:picChg>
        <pc:picChg chg="mod">
          <ac:chgData name="Alice Johnston" userId="S::aej4@queensu.ca::c04302c5-5153-4faf-bdd8-f67c3032cf22" providerId="AD" clId="Web-{A66D77F9-D376-44CF-AD96-29D57707D558}" dt="2023-04-19T14:43:04.889" v="120" actId="1076"/>
          <ac:picMkLst>
            <pc:docMk/>
            <pc:sldMk cId="1389902601" sldId="262"/>
            <ac:picMk id="11" creationId="{0B9D240C-3863-EA2B-29A2-ACFF1AF4DC91}"/>
          </ac:picMkLst>
        </pc:picChg>
      </pc:sldChg>
    </pc:docChg>
  </pc:docChgLst>
  <pc:docChgLst>
    <pc:chgData name="Alice Johnston" userId="S::aej4@queensu.ca::c04302c5-5153-4faf-bdd8-f67c3032cf22" providerId="AD" clId="Web-{2EA28783-C6D1-4973-A9A8-BDD2B2225E0F}"/>
    <pc:docChg chg="modSld">
      <pc:chgData name="Alice Johnston" userId="S::aej4@queensu.ca::c04302c5-5153-4faf-bdd8-f67c3032cf22" providerId="AD" clId="Web-{2EA28783-C6D1-4973-A9A8-BDD2B2225E0F}" dt="2023-05-03T03:10:42.585" v="27" actId="20577"/>
      <pc:docMkLst>
        <pc:docMk/>
      </pc:docMkLst>
      <pc:sldChg chg="modSp">
        <pc:chgData name="Alice Johnston" userId="S::aej4@queensu.ca::c04302c5-5153-4faf-bdd8-f67c3032cf22" providerId="AD" clId="Web-{2EA28783-C6D1-4973-A9A8-BDD2B2225E0F}" dt="2023-05-03T03:09:42.710" v="3" actId="20577"/>
        <pc:sldMkLst>
          <pc:docMk/>
          <pc:sldMk cId="0" sldId="256"/>
        </pc:sldMkLst>
        <pc:spChg chg="mod">
          <ac:chgData name="Alice Johnston" userId="S::aej4@queensu.ca::c04302c5-5153-4faf-bdd8-f67c3032cf22" providerId="AD" clId="Web-{2EA28783-C6D1-4973-A9A8-BDD2B2225E0F}" dt="2023-05-03T03:09:42.710" v="3" actId="20577"/>
          <ac:spMkLst>
            <pc:docMk/>
            <pc:sldMk cId="0" sldId="256"/>
            <ac:spMk id="9" creationId="{0251D357-8CC6-1CF3-4F47-1A8174F4A9A4}"/>
          </ac:spMkLst>
        </pc:spChg>
      </pc:sldChg>
      <pc:sldChg chg="modSp">
        <pc:chgData name="Alice Johnston" userId="S::aej4@queensu.ca::c04302c5-5153-4faf-bdd8-f67c3032cf22" providerId="AD" clId="Web-{2EA28783-C6D1-4973-A9A8-BDD2B2225E0F}" dt="2023-05-03T03:09:51.475" v="8" actId="20577"/>
        <pc:sldMkLst>
          <pc:docMk/>
          <pc:sldMk cId="0" sldId="257"/>
        </pc:sldMkLst>
        <pc:spChg chg="mod">
          <ac:chgData name="Alice Johnston" userId="S::aej4@queensu.ca::c04302c5-5153-4faf-bdd8-f67c3032cf22" providerId="AD" clId="Web-{2EA28783-C6D1-4973-A9A8-BDD2B2225E0F}" dt="2023-05-03T03:09:51.475" v="8" actId="20577"/>
          <ac:spMkLst>
            <pc:docMk/>
            <pc:sldMk cId="0" sldId="257"/>
            <ac:spMk id="17" creationId="{770C2F29-3C18-5061-3A6A-BDA07E106CA2}"/>
          </ac:spMkLst>
        </pc:spChg>
      </pc:sldChg>
      <pc:sldChg chg="modSp">
        <pc:chgData name="Alice Johnston" userId="S::aej4@queensu.ca::c04302c5-5153-4faf-bdd8-f67c3032cf22" providerId="AD" clId="Web-{2EA28783-C6D1-4973-A9A8-BDD2B2225E0F}" dt="2023-05-03T03:10:13.507" v="17" actId="20577"/>
        <pc:sldMkLst>
          <pc:docMk/>
          <pc:sldMk cId="0" sldId="258"/>
        </pc:sldMkLst>
        <pc:spChg chg="mod">
          <ac:chgData name="Alice Johnston" userId="S::aej4@queensu.ca::c04302c5-5153-4faf-bdd8-f67c3032cf22" providerId="AD" clId="Web-{2EA28783-C6D1-4973-A9A8-BDD2B2225E0F}" dt="2023-05-03T03:10:13.507" v="17" actId="20577"/>
          <ac:spMkLst>
            <pc:docMk/>
            <pc:sldMk cId="0" sldId="258"/>
            <ac:spMk id="3" creationId="{BC9CB7DB-C911-06BF-5CE8-A3831E999A52}"/>
          </ac:spMkLst>
        </pc:spChg>
      </pc:sldChg>
      <pc:sldChg chg="modSp">
        <pc:chgData name="Alice Johnston" userId="S::aej4@queensu.ca::c04302c5-5153-4faf-bdd8-f67c3032cf22" providerId="AD" clId="Web-{2EA28783-C6D1-4973-A9A8-BDD2B2225E0F}" dt="2023-05-03T03:10:26.272" v="21" actId="20577"/>
        <pc:sldMkLst>
          <pc:docMk/>
          <pc:sldMk cId="0" sldId="259"/>
        </pc:sldMkLst>
        <pc:spChg chg="mod">
          <ac:chgData name="Alice Johnston" userId="S::aej4@queensu.ca::c04302c5-5153-4faf-bdd8-f67c3032cf22" providerId="AD" clId="Web-{2EA28783-C6D1-4973-A9A8-BDD2B2225E0F}" dt="2023-05-03T03:10:26.272" v="21" actId="20577"/>
          <ac:spMkLst>
            <pc:docMk/>
            <pc:sldMk cId="0" sldId="259"/>
            <ac:spMk id="7" creationId="{232A436E-79CA-79F2-5760-63C7E686D3E9}"/>
          </ac:spMkLst>
        </pc:spChg>
      </pc:sldChg>
      <pc:sldChg chg="modSp">
        <pc:chgData name="Alice Johnston" userId="S::aej4@queensu.ca::c04302c5-5153-4faf-bdd8-f67c3032cf22" providerId="AD" clId="Web-{2EA28783-C6D1-4973-A9A8-BDD2B2225E0F}" dt="2023-05-03T03:10:34.554" v="25" actId="20577"/>
        <pc:sldMkLst>
          <pc:docMk/>
          <pc:sldMk cId="0" sldId="260"/>
        </pc:sldMkLst>
        <pc:spChg chg="mod">
          <ac:chgData name="Alice Johnston" userId="S::aej4@queensu.ca::c04302c5-5153-4faf-bdd8-f67c3032cf22" providerId="AD" clId="Web-{2EA28783-C6D1-4973-A9A8-BDD2B2225E0F}" dt="2023-05-03T03:10:34.554" v="25" actId="20577"/>
          <ac:spMkLst>
            <pc:docMk/>
            <pc:sldMk cId="0" sldId="260"/>
            <ac:spMk id="6" creationId="{F450FF73-747D-5AAB-E3A1-58DA1A14BCDE}"/>
          </ac:spMkLst>
        </pc:spChg>
      </pc:sldChg>
      <pc:sldChg chg="modSp">
        <pc:chgData name="Alice Johnston" userId="S::aej4@queensu.ca::c04302c5-5153-4faf-bdd8-f67c3032cf22" providerId="AD" clId="Web-{2EA28783-C6D1-4973-A9A8-BDD2B2225E0F}" dt="2023-05-03T03:10:42.585" v="27" actId="20577"/>
        <pc:sldMkLst>
          <pc:docMk/>
          <pc:sldMk cId="0" sldId="261"/>
        </pc:sldMkLst>
        <pc:spChg chg="mod">
          <ac:chgData name="Alice Johnston" userId="S::aej4@queensu.ca::c04302c5-5153-4faf-bdd8-f67c3032cf22" providerId="AD" clId="Web-{2EA28783-C6D1-4973-A9A8-BDD2B2225E0F}" dt="2023-05-03T03:10:42.585" v="27" actId="20577"/>
          <ac:spMkLst>
            <pc:docMk/>
            <pc:sldMk cId="0" sldId="261"/>
            <ac:spMk id="5" creationId="{6F990EBF-19AD-60B9-C775-7FD947FF1BE1}"/>
          </ac:spMkLst>
        </pc:spChg>
      </pc:sldChg>
      <pc:sldChg chg="modSp">
        <pc:chgData name="Alice Johnston" userId="S::aej4@queensu.ca::c04302c5-5153-4faf-bdd8-f67c3032cf22" providerId="AD" clId="Web-{2EA28783-C6D1-4973-A9A8-BDD2B2225E0F}" dt="2023-05-03T03:10:01.522" v="12" actId="20577"/>
        <pc:sldMkLst>
          <pc:docMk/>
          <pc:sldMk cId="1389902601" sldId="262"/>
        </pc:sldMkLst>
        <pc:spChg chg="mod">
          <ac:chgData name="Alice Johnston" userId="S::aej4@queensu.ca::c04302c5-5153-4faf-bdd8-f67c3032cf22" providerId="AD" clId="Web-{2EA28783-C6D1-4973-A9A8-BDD2B2225E0F}" dt="2023-05-03T03:10:01.522" v="12" actId="20577"/>
          <ac:spMkLst>
            <pc:docMk/>
            <pc:sldMk cId="1389902601" sldId="262"/>
            <ac:spMk id="5" creationId="{81D5E7D7-AF71-71B1-9147-6B99923539EA}"/>
          </ac:spMkLst>
        </pc:spChg>
      </pc:sldChg>
    </pc:docChg>
  </pc:docChgLst>
  <pc:docChgLst>
    <pc:chgData name="Alice Johnston" userId="S::aej4@queensu.ca::c04302c5-5153-4faf-bdd8-f67c3032cf22" providerId="AD" clId="Web-{B1FE25F5-7DB0-44AE-88FC-59138778AEA4}"/>
    <pc:docChg chg="modSld">
      <pc:chgData name="Alice Johnston" userId="S::aej4@queensu.ca::c04302c5-5153-4faf-bdd8-f67c3032cf22" providerId="AD" clId="Web-{B1FE25F5-7DB0-44AE-88FC-59138778AEA4}" dt="2022-12-16T19:40:12.055" v="300" actId="20577"/>
      <pc:docMkLst>
        <pc:docMk/>
      </pc:docMkLst>
      <pc:sldChg chg="modSp">
        <pc:chgData name="Alice Johnston" userId="S::aej4@queensu.ca::c04302c5-5153-4faf-bdd8-f67c3032cf22" providerId="AD" clId="Web-{B1FE25F5-7DB0-44AE-88FC-59138778AEA4}" dt="2022-12-16T18:22:09.787" v="38" actId="1076"/>
        <pc:sldMkLst>
          <pc:docMk/>
          <pc:sldMk cId="0" sldId="257"/>
        </pc:sldMkLst>
        <pc:spChg chg="mod">
          <ac:chgData name="Alice Johnston" userId="S::aej4@queensu.ca::c04302c5-5153-4faf-bdd8-f67c3032cf22" providerId="AD" clId="Web-{B1FE25F5-7DB0-44AE-88FC-59138778AEA4}" dt="2022-12-16T18:22:09.787" v="38" actId="1076"/>
          <ac:spMkLst>
            <pc:docMk/>
            <pc:sldMk cId="0" sldId="257"/>
            <ac:spMk id="7" creationId="{00000000-0000-0000-0000-000000000000}"/>
          </ac:spMkLst>
        </pc:spChg>
      </pc:sldChg>
      <pc:sldChg chg="modSp">
        <pc:chgData name="Alice Johnston" userId="S::aej4@queensu.ca::c04302c5-5153-4faf-bdd8-f67c3032cf22" providerId="AD" clId="Web-{B1FE25F5-7DB0-44AE-88FC-59138778AEA4}" dt="2022-12-16T19:40:12.055" v="300" actId="20577"/>
        <pc:sldMkLst>
          <pc:docMk/>
          <pc:sldMk cId="0" sldId="259"/>
        </pc:sldMkLst>
        <pc:spChg chg="mod">
          <ac:chgData name="Alice Johnston" userId="S::aej4@queensu.ca::c04302c5-5153-4faf-bdd8-f67c3032cf22" providerId="AD" clId="Web-{B1FE25F5-7DB0-44AE-88FC-59138778AEA4}" dt="2022-12-16T19:40:12.055" v="300" actId="20577"/>
          <ac:spMkLst>
            <pc:docMk/>
            <pc:sldMk cId="0" sldId="259"/>
            <ac:spMk id="4" creationId="{00000000-0000-0000-0000-000000000000}"/>
          </ac:spMkLst>
        </pc:spChg>
      </pc:sldChg>
      <pc:sldChg chg="modSp">
        <pc:chgData name="Alice Johnston" userId="S::aej4@queensu.ca::c04302c5-5153-4faf-bdd8-f67c3032cf22" providerId="AD" clId="Web-{B1FE25F5-7DB0-44AE-88FC-59138778AEA4}" dt="2022-12-16T19:38:25.240" v="261" actId="20577"/>
        <pc:sldMkLst>
          <pc:docMk/>
          <pc:sldMk cId="0" sldId="260"/>
        </pc:sldMkLst>
        <pc:spChg chg="mod">
          <ac:chgData name="Alice Johnston" userId="S::aej4@queensu.ca::c04302c5-5153-4faf-bdd8-f67c3032cf22" providerId="AD" clId="Web-{B1FE25F5-7DB0-44AE-88FC-59138778AEA4}" dt="2022-12-16T19:38:25.240" v="261" actId="20577"/>
          <ac:spMkLst>
            <pc:docMk/>
            <pc:sldMk cId="0" sldId="260"/>
            <ac:spMk id="3" creationId="{00000000-0000-0000-0000-000000000000}"/>
          </ac:spMkLst>
        </pc:spChg>
      </pc:sldChg>
    </pc:docChg>
  </pc:docChgLst>
  <pc:docChgLst>
    <pc:chgData name="Alice Johnston" userId="S::aej4@queensu.ca::c04302c5-5153-4faf-bdd8-f67c3032cf22" providerId="AD" clId="Web-{933DFB5E-7EF2-4E01-97C7-50A53D4AA338}"/>
    <pc:docChg chg="modSld">
      <pc:chgData name="Alice Johnston" userId="S::aej4@queensu.ca::c04302c5-5153-4faf-bdd8-f67c3032cf22" providerId="AD" clId="Web-{933DFB5E-7EF2-4E01-97C7-50A53D4AA338}" dt="2023-04-30T15:07:09.696" v="31" actId="1076"/>
      <pc:docMkLst>
        <pc:docMk/>
      </pc:docMkLst>
      <pc:sldChg chg="modSp">
        <pc:chgData name="Alice Johnston" userId="S::aej4@queensu.ca::c04302c5-5153-4faf-bdd8-f67c3032cf22" providerId="AD" clId="Web-{933DFB5E-7EF2-4E01-97C7-50A53D4AA338}" dt="2023-04-30T15:06:01.524" v="13" actId="20577"/>
        <pc:sldMkLst>
          <pc:docMk/>
          <pc:sldMk cId="0" sldId="257"/>
        </pc:sldMkLst>
        <pc:spChg chg="mod">
          <ac:chgData name="Alice Johnston" userId="S::aej4@queensu.ca::c04302c5-5153-4faf-bdd8-f67c3032cf22" providerId="AD" clId="Web-{933DFB5E-7EF2-4E01-97C7-50A53D4AA338}" dt="2023-04-30T15:06:01.524" v="13" actId="20577"/>
          <ac:spMkLst>
            <pc:docMk/>
            <pc:sldMk cId="0" sldId="257"/>
            <ac:spMk id="7" creationId="{00000000-0000-0000-0000-000000000000}"/>
          </ac:spMkLst>
        </pc:spChg>
      </pc:sldChg>
      <pc:sldChg chg="modSp">
        <pc:chgData name="Alice Johnston" userId="S::aej4@queensu.ca::c04302c5-5153-4faf-bdd8-f67c3032cf22" providerId="AD" clId="Web-{933DFB5E-7EF2-4E01-97C7-50A53D4AA338}" dt="2023-04-30T15:06:38.696" v="30" actId="20577"/>
        <pc:sldMkLst>
          <pc:docMk/>
          <pc:sldMk cId="0" sldId="258"/>
        </pc:sldMkLst>
        <pc:spChg chg="mod">
          <ac:chgData name="Alice Johnston" userId="S::aej4@queensu.ca::c04302c5-5153-4faf-bdd8-f67c3032cf22" providerId="AD" clId="Web-{933DFB5E-7EF2-4E01-97C7-50A53D4AA338}" dt="2023-04-30T15:06:38.696" v="30" actId="20577"/>
          <ac:spMkLst>
            <pc:docMk/>
            <pc:sldMk cId="0" sldId="258"/>
            <ac:spMk id="6" creationId="{00000000-0000-0000-0000-000000000000}"/>
          </ac:spMkLst>
        </pc:spChg>
      </pc:sldChg>
      <pc:sldChg chg="modSp">
        <pc:chgData name="Alice Johnston" userId="S::aej4@queensu.ca::c04302c5-5153-4faf-bdd8-f67c3032cf22" providerId="AD" clId="Web-{933DFB5E-7EF2-4E01-97C7-50A53D4AA338}" dt="2023-04-30T15:07:09.696" v="31" actId="1076"/>
        <pc:sldMkLst>
          <pc:docMk/>
          <pc:sldMk cId="0" sldId="259"/>
        </pc:sldMkLst>
        <pc:spChg chg="mod">
          <ac:chgData name="Alice Johnston" userId="S::aej4@queensu.ca::c04302c5-5153-4faf-bdd8-f67c3032cf22" providerId="AD" clId="Web-{933DFB5E-7EF2-4E01-97C7-50A53D4AA338}" dt="2023-04-30T15:07:09.696" v="31" actId="1076"/>
          <ac:spMkLst>
            <pc:docMk/>
            <pc:sldMk cId="0" sldId="259"/>
            <ac:spMk id="4" creationId="{00000000-0000-0000-0000-000000000000}"/>
          </ac:spMkLst>
        </pc:spChg>
      </pc:sldChg>
      <pc:sldChg chg="modSp">
        <pc:chgData name="Alice Johnston" userId="S::aej4@queensu.ca::c04302c5-5153-4faf-bdd8-f67c3032cf22" providerId="AD" clId="Web-{933DFB5E-7EF2-4E01-97C7-50A53D4AA338}" dt="2023-04-30T15:06:27.165" v="18" actId="20577"/>
        <pc:sldMkLst>
          <pc:docMk/>
          <pc:sldMk cId="1389902601" sldId="262"/>
        </pc:sldMkLst>
        <pc:spChg chg="mod">
          <ac:chgData name="Alice Johnston" userId="S::aej4@queensu.ca::c04302c5-5153-4faf-bdd8-f67c3032cf22" providerId="AD" clId="Web-{933DFB5E-7EF2-4E01-97C7-50A53D4AA338}" dt="2023-04-30T15:06:27.165" v="18" actId="20577"/>
          <ac:spMkLst>
            <pc:docMk/>
            <pc:sldMk cId="1389902601" sldId="262"/>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8338A-D0D9-304F-AAAC-03A3533D7734}"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4DE02-0395-3147-BB87-9D5229F91143}" type="slidenum">
              <a:rPr lang="en-US" smtClean="0"/>
              <a:t>‹#›</a:t>
            </a:fld>
            <a:endParaRPr lang="en-US"/>
          </a:p>
        </p:txBody>
      </p:sp>
    </p:spTree>
    <p:extLst>
      <p:ext uri="{BB962C8B-B14F-4D97-AF65-F5344CB8AC3E}">
        <p14:creationId xmlns:p14="http://schemas.microsoft.com/office/powerpoint/2010/main" val="270749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www.cbc.ca</a:t>
            </a:r>
            <a:r>
              <a:rPr lang="en-US" dirty="0"/>
              <a:t>/news/indigenous/great-lake-water-walk-meant-to-spread-awareness-open-to-all-1.4303050 </a:t>
            </a:r>
          </a:p>
          <a:p>
            <a:r>
              <a:rPr lang="en-US" dirty="0"/>
              <a:t>http://</a:t>
            </a:r>
            <a:r>
              <a:rPr lang="en-US" dirty="0" err="1"/>
              <a:t>www.motherearthwaterwalk.com</a:t>
            </a:r>
            <a:r>
              <a:rPr lang="en-US" dirty="0"/>
              <a:t>/?</a:t>
            </a:r>
            <a:r>
              <a:rPr lang="en-US" dirty="0" err="1"/>
              <a:t>page_id</a:t>
            </a:r>
            <a:r>
              <a:rPr lang="en-US" dirty="0"/>
              <a:t>=11</a:t>
            </a:r>
          </a:p>
        </p:txBody>
      </p:sp>
      <p:sp>
        <p:nvSpPr>
          <p:cNvPr id="4" name="Slide Number Placeholder 3"/>
          <p:cNvSpPr>
            <a:spLocks noGrp="1"/>
          </p:cNvSpPr>
          <p:nvPr>
            <p:ph type="sldNum" sz="quarter" idx="5"/>
          </p:nvPr>
        </p:nvSpPr>
        <p:spPr/>
        <p:txBody>
          <a:bodyPr/>
          <a:lstStyle/>
          <a:p>
            <a:fld id="{7214DE02-0395-3147-BB87-9D5229F91143}" type="slidenum">
              <a:rPr lang="en-US" smtClean="0"/>
              <a:t>2</a:t>
            </a:fld>
            <a:endParaRPr lang="en-US"/>
          </a:p>
        </p:txBody>
      </p:sp>
    </p:spTree>
    <p:extLst>
      <p:ext uri="{BB962C8B-B14F-4D97-AF65-F5344CB8AC3E}">
        <p14:creationId xmlns:p14="http://schemas.microsoft.com/office/powerpoint/2010/main" val="217125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https://</a:t>
            </a:r>
            <a:r>
              <a:rPr lang="en-US" dirty="0" err="1"/>
              <a:t>downeast.com</a:t>
            </a:r>
            <a:r>
              <a:rPr lang="en-US" dirty="0"/>
              <a:t>/food-drink/wild-ride/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www.indigenousexperienceontario.ca</a:t>
            </a:r>
            <a:r>
              <a:rPr lang="en-US" dirty="0"/>
              <a:t>/listing/</a:t>
            </a:r>
            <a:r>
              <a:rPr lang="en-US" dirty="0" err="1"/>
              <a:t>anishinaabe</a:t>
            </a:r>
            <a:r>
              <a:rPr lang="en-US" dirty="0"/>
              <a:t>-wild-rice/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214DE02-0395-3147-BB87-9D5229F91143}" type="slidenum">
              <a:rPr lang="en-US" smtClean="0"/>
              <a:t>3</a:t>
            </a:fld>
            <a:endParaRPr lang="en-US"/>
          </a:p>
        </p:txBody>
      </p:sp>
    </p:spTree>
    <p:extLst>
      <p:ext uri="{BB962C8B-B14F-4D97-AF65-F5344CB8AC3E}">
        <p14:creationId xmlns:p14="http://schemas.microsoft.com/office/powerpoint/2010/main" val="106957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John </a:t>
            </a:r>
            <a:r>
              <a:rPr lang="en-US" dirty="0" err="1"/>
              <a:t>Noltner</a:t>
            </a:r>
            <a:endParaRPr lang="en-US" dirty="0"/>
          </a:p>
          <a:p>
            <a:r>
              <a:rPr lang="en-US" dirty="0"/>
              <a:t>https://</a:t>
            </a:r>
            <a:r>
              <a:rPr lang="en-US" dirty="0" err="1"/>
              <a:t>www.midwestliving.com</a:t>
            </a:r>
            <a:r>
              <a:rPr lang="en-US" dirty="0"/>
              <a:t>/food/fruits-veggies/native-harvest-</a:t>
            </a:r>
            <a:r>
              <a:rPr lang="en-US" dirty="0" err="1"/>
              <a:t>ojibwe</a:t>
            </a:r>
            <a:r>
              <a:rPr lang="en-US" dirty="0"/>
              <a:t>-wild-rice-gathering-</a:t>
            </a:r>
            <a:r>
              <a:rPr lang="en-US" dirty="0" err="1"/>
              <a:t>minnesota</a:t>
            </a:r>
            <a:r>
              <a:rPr lang="en-US" dirty="0"/>
              <a:t>/</a:t>
            </a:r>
          </a:p>
          <a:p>
            <a:endParaRPr lang="en-US" dirty="0"/>
          </a:p>
        </p:txBody>
      </p:sp>
      <p:sp>
        <p:nvSpPr>
          <p:cNvPr id="4" name="Slide Number Placeholder 3"/>
          <p:cNvSpPr>
            <a:spLocks noGrp="1"/>
          </p:cNvSpPr>
          <p:nvPr>
            <p:ph type="sldNum" sz="quarter" idx="5"/>
          </p:nvPr>
        </p:nvSpPr>
        <p:spPr/>
        <p:txBody>
          <a:bodyPr/>
          <a:lstStyle/>
          <a:p>
            <a:fld id="{7214DE02-0395-3147-BB87-9D5229F91143}" type="slidenum">
              <a:rPr lang="en-US" smtClean="0"/>
              <a:t>4</a:t>
            </a:fld>
            <a:endParaRPr lang="en-US"/>
          </a:p>
        </p:txBody>
      </p:sp>
    </p:spTree>
    <p:extLst>
      <p:ext uri="{BB962C8B-B14F-4D97-AF65-F5344CB8AC3E}">
        <p14:creationId xmlns:p14="http://schemas.microsoft.com/office/powerpoint/2010/main" val="267029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https://native-</a:t>
            </a:r>
            <a:r>
              <a:rPr lang="en-US" dirty="0" err="1"/>
              <a:t>drums.ca</a:t>
            </a:r>
            <a:r>
              <a:rPr lang="en-US" dirty="0"/>
              <a:t>/</a:t>
            </a:r>
            <a:r>
              <a:rPr lang="en-US" dirty="0" err="1"/>
              <a:t>en</a:t>
            </a:r>
            <a:r>
              <a:rPr lang="en-US" dirty="0"/>
              <a:t>/galleries/drum-gallery/</a:t>
            </a:r>
          </a:p>
          <a:p>
            <a:r>
              <a:rPr lang="en-US" dirty="0"/>
              <a:t>https://</a:t>
            </a:r>
            <a:r>
              <a:rPr lang="en-US" dirty="0" err="1"/>
              <a:t>reddogartstudio.com</a:t>
            </a:r>
            <a:r>
              <a:rPr lang="en-US" dirty="0"/>
              <a:t>/my-story</a:t>
            </a:r>
          </a:p>
        </p:txBody>
      </p:sp>
      <p:sp>
        <p:nvSpPr>
          <p:cNvPr id="4" name="Slide Number Placeholder 3"/>
          <p:cNvSpPr>
            <a:spLocks noGrp="1"/>
          </p:cNvSpPr>
          <p:nvPr>
            <p:ph type="sldNum" sz="quarter" idx="5"/>
          </p:nvPr>
        </p:nvSpPr>
        <p:spPr/>
        <p:txBody>
          <a:bodyPr/>
          <a:lstStyle/>
          <a:p>
            <a:fld id="{7214DE02-0395-3147-BB87-9D5229F91143}" type="slidenum">
              <a:rPr lang="en-US" smtClean="0"/>
              <a:t>5</a:t>
            </a:fld>
            <a:endParaRPr lang="en-US"/>
          </a:p>
        </p:txBody>
      </p:sp>
    </p:spTree>
    <p:extLst>
      <p:ext uri="{BB962C8B-B14F-4D97-AF65-F5344CB8AC3E}">
        <p14:creationId xmlns:p14="http://schemas.microsoft.com/office/powerpoint/2010/main" val="228877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https://</a:t>
            </a:r>
            <a:r>
              <a:rPr lang="en-US" dirty="0" err="1"/>
              <a:t>nativecanadianarts.com</a:t>
            </a:r>
            <a:r>
              <a:rPr lang="en-US" dirty="0"/>
              <a:t>/gallery/vision-quest/ </a:t>
            </a:r>
          </a:p>
        </p:txBody>
      </p:sp>
      <p:sp>
        <p:nvSpPr>
          <p:cNvPr id="4" name="Slide Number Placeholder 3"/>
          <p:cNvSpPr>
            <a:spLocks noGrp="1"/>
          </p:cNvSpPr>
          <p:nvPr>
            <p:ph type="sldNum" sz="quarter" idx="5"/>
          </p:nvPr>
        </p:nvSpPr>
        <p:spPr/>
        <p:txBody>
          <a:bodyPr/>
          <a:lstStyle/>
          <a:p>
            <a:fld id="{7214DE02-0395-3147-BB87-9D5229F91143}" type="slidenum">
              <a:rPr lang="en-US" smtClean="0"/>
              <a:t>6</a:t>
            </a:fld>
            <a:endParaRPr lang="en-US"/>
          </a:p>
        </p:txBody>
      </p:sp>
    </p:spTree>
    <p:extLst>
      <p:ext uri="{BB962C8B-B14F-4D97-AF65-F5344CB8AC3E}">
        <p14:creationId xmlns:p14="http://schemas.microsoft.com/office/powerpoint/2010/main" val="322068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3.jpeg"/><Relationship Id="rId10" Type="http://schemas.openxmlformats.org/officeDocument/2006/relationships/image" Target="../media/image22.png"/><Relationship Id="rId4" Type="http://schemas.openxmlformats.org/officeDocument/2006/relationships/image" Target="../media/image19.sv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8.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9.sv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7.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26.png"/><Relationship Id="rId4" Type="http://schemas.openxmlformats.org/officeDocument/2006/relationships/image" Target="../media/image28.svg"/><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8.svg"/><Relationship Id="rId7" Type="http://schemas.openxmlformats.org/officeDocument/2006/relationships/image" Target="../media/image14.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F8FF"/>
        </a:solidFill>
        <a:effectLst/>
      </p:bgPr>
    </p:bg>
    <p:spTree>
      <p:nvGrpSpPr>
        <p:cNvPr id="1" name=""/>
        <p:cNvGrpSpPr/>
        <p:nvPr/>
      </p:nvGrpSpPr>
      <p:grpSpPr>
        <a:xfrm>
          <a:off x="0" y="0"/>
          <a:ext cx="0" cy="0"/>
          <a:chOff x="0" y="0"/>
          <a:chExt cx="0" cy="0"/>
        </a:xfrm>
      </p:grpSpPr>
      <p:grpSp>
        <p:nvGrpSpPr>
          <p:cNvPr id="2" name="Group 2"/>
          <p:cNvGrpSpPr/>
          <p:nvPr/>
        </p:nvGrpSpPr>
        <p:grpSpPr>
          <a:xfrm>
            <a:off x="3142669" y="2842420"/>
            <a:ext cx="12002662" cy="5925078"/>
            <a:chOff x="0" y="947462"/>
            <a:chExt cx="16003549" cy="7900104"/>
          </a:xfrm>
        </p:grpSpPr>
        <p:sp>
          <p:nvSpPr>
            <p:cNvPr id="3" name="TextBox 3"/>
            <p:cNvSpPr txBox="1"/>
            <p:nvPr/>
          </p:nvSpPr>
          <p:spPr>
            <a:xfrm>
              <a:off x="0" y="947462"/>
              <a:ext cx="16003549" cy="7335307"/>
            </a:xfrm>
            <a:prstGeom prst="rect">
              <a:avLst/>
            </a:prstGeom>
          </p:spPr>
          <p:txBody>
            <a:bodyPr lIns="0" tIns="0" rIns="0" bIns="0" rtlCol="0" anchor="t">
              <a:spAutoFit/>
            </a:bodyPr>
            <a:lstStyle/>
            <a:p>
              <a:pPr algn="ctr">
                <a:lnSpc>
                  <a:spcPts val="14299"/>
                </a:lnSpc>
              </a:pPr>
              <a:r>
                <a:rPr lang="en-US" sz="12999" dirty="0">
                  <a:solidFill>
                    <a:srgbClr val="0F356D"/>
                  </a:solidFill>
                  <a:latin typeface="Calistoga"/>
                </a:rPr>
                <a:t>The Role of Water in Ceremonies</a:t>
              </a:r>
            </a:p>
          </p:txBody>
        </p:sp>
        <p:sp>
          <p:nvSpPr>
            <p:cNvPr id="4" name="TextBox 4"/>
            <p:cNvSpPr txBox="1"/>
            <p:nvPr/>
          </p:nvSpPr>
          <p:spPr>
            <a:xfrm>
              <a:off x="0" y="7967032"/>
              <a:ext cx="16003549" cy="880534"/>
            </a:xfrm>
            <a:prstGeom prst="rect">
              <a:avLst/>
            </a:prstGeom>
          </p:spPr>
          <p:txBody>
            <a:bodyPr lIns="0" tIns="0" rIns="0" bIns="0" rtlCol="0" anchor="t">
              <a:spAutoFit/>
            </a:bodyPr>
            <a:lstStyle/>
            <a:p>
              <a:pPr algn="ctr">
                <a:lnSpc>
                  <a:spcPts val="5599"/>
                </a:lnSpc>
                <a:spcBef>
                  <a:spcPct val="0"/>
                </a:spcBef>
              </a:pPr>
              <a:endParaRPr/>
            </a:p>
          </p:txBody>
        </p:sp>
      </p:grpSp>
      <p:pic>
        <p:nvPicPr>
          <p:cNvPr id="5" name="Picture 5"/>
          <p:cNvPicPr>
            <a:picLocks noChangeAspect="1"/>
          </p:cNvPicPr>
          <p:nvPr/>
        </p:nvPicPr>
        <p:blipFill rotWithShape="1">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t="45136" r="1070"/>
          <a:stretch/>
        </p:blipFill>
        <p:spPr>
          <a:xfrm>
            <a:off x="-2971799" y="0"/>
            <a:ext cx="8763000" cy="4677518"/>
          </a:xfrm>
          <a:prstGeom prst="rect">
            <a:avLst/>
          </a:prstGeom>
        </p:spPr>
      </p:pic>
      <p:pic>
        <p:nvPicPr>
          <p:cNvPr id="6" name="Picture 6"/>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653687">
            <a:off x="10521229" y="4780199"/>
            <a:ext cx="9957653" cy="866315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726396">
            <a:off x="-3309462" y="-1668592"/>
            <a:ext cx="5318268" cy="8429531"/>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88089">
            <a:off x="16337921" y="3089004"/>
            <a:ext cx="6566249" cy="10407600"/>
          </a:xfrm>
          <a:prstGeom prst="rect">
            <a:avLst/>
          </a:prstGeom>
        </p:spPr>
      </p:pic>
      <p:grpSp>
        <p:nvGrpSpPr>
          <p:cNvPr id="11" name="Group 10">
            <a:extLst>
              <a:ext uri="{FF2B5EF4-FFF2-40B4-BE49-F238E27FC236}">
                <a16:creationId xmlns:a16="http://schemas.microsoft.com/office/drawing/2014/main" id="{2F9E2301-C8FE-F96D-FEBF-AB6796B8D3EF}"/>
              </a:ext>
            </a:extLst>
          </p:cNvPr>
          <p:cNvGrpSpPr/>
          <p:nvPr/>
        </p:nvGrpSpPr>
        <p:grpSpPr>
          <a:xfrm>
            <a:off x="228600" y="68343"/>
            <a:ext cx="18573640" cy="1728983"/>
            <a:chOff x="0" y="0"/>
            <a:chExt cx="10026080" cy="901700"/>
          </a:xfrm>
        </p:grpSpPr>
        <p:pic>
          <p:nvPicPr>
            <p:cNvPr id="12" name="Picture 11" descr="Graphical user interface&#10;&#10;Description automatically generated">
              <a:extLst>
                <a:ext uri="{FF2B5EF4-FFF2-40B4-BE49-F238E27FC236}">
                  <a16:creationId xmlns:a16="http://schemas.microsoft.com/office/drawing/2014/main" id="{E0408128-D348-986E-BDDA-E3343EEE3EB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7817"/>
            <a:stretch/>
          </p:blipFill>
          <p:spPr bwMode="auto">
            <a:xfrm>
              <a:off x="0" y="50400"/>
              <a:ext cx="1281430" cy="827405"/>
            </a:xfrm>
            <a:prstGeom prst="rect">
              <a:avLst/>
            </a:prstGeom>
            <a:ln>
              <a:noFill/>
            </a:ln>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id="{E212229E-CFEE-90F5-F74D-5315204B844C}"/>
                </a:ext>
              </a:extLst>
            </p:cNvPr>
            <p:cNvGrpSpPr/>
            <p:nvPr/>
          </p:nvGrpSpPr>
          <p:grpSpPr>
            <a:xfrm>
              <a:off x="1173600" y="0"/>
              <a:ext cx="8852480" cy="901700"/>
              <a:chOff x="0" y="0"/>
              <a:chExt cx="8852480" cy="901700"/>
            </a:xfrm>
          </p:grpSpPr>
          <p:grpSp>
            <p:nvGrpSpPr>
              <p:cNvPr id="14" name="Group 13">
                <a:extLst>
                  <a:ext uri="{FF2B5EF4-FFF2-40B4-BE49-F238E27FC236}">
                    <a16:creationId xmlns:a16="http://schemas.microsoft.com/office/drawing/2014/main" id="{D8A9763D-0132-C9CC-042B-282ABC3A462B}"/>
                  </a:ext>
                </a:extLst>
              </p:cNvPr>
              <p:cNvGrpSpPr/>
              <p:nvPr/>
            </p:nvGrpSpPr>
            <p:grpSpPr>
              <a:xfrm>
                <a:off x="2692800" y="0"/>
                <a:ext cx="6159680" cy="901700"/>
                <a:chOff x="0" y="0"/>
                <a:chExt cx="6159680" cy="901700"/>
              </a:xfrm>
            </p:grpSpPr>
            <p:pic>
              <p:nvPicPr>
                <p:cNvPr id="16" name="Picture 15" descr="Graphical user interface&#10;&#10;Description automatically generated">
                  <a:extLst>
                    <a:ext uri="{FF2B5EF4-FFF2-40B4-BE49-F238E27FC236}">
                      <a16:creationId xmlns:a16="http://schemas.microsoft.com/office/drawing/2014/main" id="{A48939B2-C987-8E0D-14EE-EA4E00B4EF3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393"/>
                <a:stretch/>
              </p:blipFill>
              <p:spPr bwMode="auto">
                <a:xfrm>
                  <a:off x="1303200" y="0"/>
                  <a:ext cx="4856480" cy="901700"/>
                </a:xfrm>
                <a:prstGeom prst="rect">
                  <a:avLst/>
                </a:prstGeom>
                <a:ln>
                  <a:noFill/>
                </a:ln>
                <a:extLst>
                  <a:ext uri="{53640926-AAD7-44D8-BBD7-CCE9431645EC}">
                    <a14:shadowObscured xmlns:a14="http://schemas.microsoft.com/office/drawing/2010/main"/>
                  </a:ext>
                </a:extLst>
              </p:spPr>
            </p:pic>
            <p:pic>
              <p:nvPicPr>
                <p:cNvPr id="17" name="Picture 16" descr="Shape&#10;&#10;Description automatically generated">
                  <a:extLst>
                    <a:ext uri="{FF2B5EF4-FFF2-40B4-BE49-F238E27FC236}">
                      <a16:creationId xmlns:a16="http://schemas.microsoft.com/office/drawing/2014/main" id="{CA503C66-944B-807A-4F7C-8F9C5EA1A958}"/>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197" b="88525" l="3909" r="97394">
                              <a14:foregroundMark x1="9446" y1="47541" x2="9446" y2="47541"/>
                              <a14:foregroundMark x1="3909" y1="49180" x2="3909" y2="49180"/>
                              <a14:foregroundMark x1="97394" y1="45902" x2="97394" y2="45902"/>
                            </a14:backgroundRemoval>
                          </a14:imgEffect>
                        </a14:imgLayer>
                      </a14:imgProps>
                    </a:ext>
                    <a:ext uri="{28A0092B-C50C-407E-A947-70E740481C1C}">
                      <a14:useLocalDpi xmlns:a14="http://schemas.microsoft.com/office/drawing/2010/main" val="0"/>
                    </a:ext>
                  </a:extLst>
                </a:blip>
                <a:stretch>
                  <a:fillRect/>
                </a:stretch>
              </p:blipFill>
              <p:spPr>
                <a:xfrm>
                  <a:off x="0" y="410400"/>
                  <a:ext cx="1338580" cy="284480"/>
                </a:xfrm>
                <a:prstGeom prst="rect">
                  <a:avLst/>
                </a:prstGeom>
              </p:spPr>
            </p:pic>
          </p:grpSp>
          <p:pic>
            <p:nvPicPr>
              <p:cNvPr id="15" name="Picture 14" descr="Shape&#10;&#10;Description automatically generated">
                <a:extLst>
                  <a:ext uri="{FF2B5EF4-FFF2-40B4-BE49-F238E27FC236}">
                    <a16:creationId xmlns:a16="http://schemas.microsoft.com/office/drawing/2014/main" id="{12AA3845-6E74-BC9A-7927-3CE7130ABB4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824" b="89706" l="2813" r="96563">
                            <a14:foregroundMark x1="6563" y1="48529" x2="6563" y2="48529"/>
                            <a14:foregroundMark x1="2813" y1="41176" x2="2813" y2="41176"/>
                            <a14:foregroundMark x1="96563" y1="44118" x2="96563" y2="44118"/>
                          </a14:backgroundRemoval>
                        </a14:imgEffect>
                      </a14:imgLayer>
                    </a14:imgProps>
                  </a:ext>
                  <a:ext uri="{28A0092B-C50C-407E-A947-70E740481C1C}">
                    <a14:useLocalDpi xmlns:a14="http://schemas.microsoft.com/office/drawing/2010/main" val="0"/>
                  </a:ext>
                </a:extLst>
              </a:blip>
              <a:stretch>
                <a:fillRect/>
              </a:stretch>
            </p:blipFill>
            <p:spPr>
              <a:xfrm>
                <a:off x="0" y="410400"/>
                <a:ext cx="2716530" cy="283845"/>
              </a:xfrm>
              <a:prstGeom prst="rect">
                <a:avLst/>
              </a:prstGeom>
            </p:spPr>
          </p:pic>
        </p:grpSp>
      </p:grpSp>
      <p:sp>
        <p:nvSpPr>
          <p:cNvPr id="18" name="TextBox 17">
            <a:extLst>
              <a:ext uri="{FF2B5EF4-FFF2-40B4-BE49-F238E27FC236}">
                <a16:creationId xmlns:a16="http://schemas.microsoft.com/office/drawing/2014/main" id="{B67EB4E8-14E9-319B-4434-831C3D4CA931}"/>
              </a:ext>
            </a:extLst>
          </p:cNvPr>
          <p:cNvSpPr txBox="1"/>
          <p:nvPr/>
        </p:nvSpPr>
        <p:spPr>
          <a:xfrm>
            <a:off x="6054" y="9849325"/>
            <a:ext cx="18281945"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1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672955">
            <a:off x="15133096" y="-6239329"/>
            <a:ext cx="8901994" cy="1045755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493466">
            <a:off x="13726979" y="-2348712"/>
            <a:ext cx="8068602" cy="5506821"/>
          </a:xfrm>
          <a:prstGeom prst="rect">
            <a:avLst/>
          </a:prstGeom>
        </p:spPr>
      </p:pic>
      <p:pic>
        <p:nvPicPr>
          <p:cNvPr id="5" name="Picture 5"/>
          <p:cNvPicPr>
            <a:picLocks noChangeAspect="1"/>
          </p:cNvPicPr>
          <p:nvPr/>
        </p:nvPicPr>
        <p:blipFill>
          <a:blip r:embed="rId7"/>
          <a:srcRect/>
          <a:stretch>
            <a:fillRect/>
          </a:stretch>
        </p:blipFill>
        <p:spPr>
          <a:xfrm>
            <a:off x="526719" y="3467100"/>
            <a:ext cx="4140752" cy="6217200"/>
          </a:xfrm>
          <a:prstGeom prst="rect">
            <a:avLst/>
          </a:prstGeom>
        </p:spPr>
      </p:pic>
      <p:sp>
        <p:nvSpPr>
          <p:cNvPr id="6" name="TextBox 6"/>
          <p:cNvSpPr txBox="1"/>
          <p:nvPr/>
        </p:nvSpPr>
        <p:spPr>
          <a:xfrm>
            <a:off x="5728826" y="3162300"/>
            <a:ext cx="8134129" cy="1266825"/>
          </a:xfrm>
          <a:prstGeom prst="rect">
            <a:avLst/>
          </a:prstGeom>
        </p:spPr>
        <p:txBody>
          <a:bodyPr lIns="0" tIns="0" rIns="0" bIns="0" rtlCol="0" anchor="t">
            <a:spAutoFit/>
          </a:bodyPr>
          <a:lstStyle/>
          <a:p>
            <a:pPr>
              <a:lnSpc>
                <a:spcPts val="10080"/>
              </a:lnSpc>
            </a:pPr>
            <a:r>
              <a:rPr lang="en-US" sz="8000" dirty="0">
                <a:solidFill>
                  <a:srgbClr val="0F356D"/>
                </a:solidFill>
                <a:latin typeface="Montserrat Extra-Bold"/>
              </a:rPr>
              <a:t>Water Walks</a:t>
            </a:r>
          </a:p>
        </p:txBody>
      </p:sp>
      <p:sp>
        <p:nvSpPr>
          <p:cNvPr id="7" name="TextBox 7"/>
          <p:cNvSpPr txBox="1"/>
          <p:nvPr/>
        </p:nvSpPr>
        <p:spPr>
          <a:xfrm>
            <a:off x="5260984" y="4330576"/>
            <a:ext cx="11781012" cy="5613524"/>
          </a:xfrm>
          <a:prstGeom prst="rect">
            <a:avLst/>
          </a:prstGeom>
        </p:spPr>
        <p:txBody>
          <a:bodyPr wrap="square" lIns="0" tIns="0" rIns="0" bIns="0" rtlCol="0" anchor="t">
            <a:spAutoFit/>
          </a:bodyPr>
          <a:lstStyle/>
          <a:p>
            <a:pPr marL="755015" lvl="1" indent="-377190">
              <a:lnSpc>
                <a:spcPts val="4899"/>
              </a:lnSpc>
              <a:buFont typeface="Arial"/>
              <a:buChar char="•"/>
            </a:pPr>
            <a:r>
              <a:rPr lang="en-US" sz="3450" dirty="0">
                <a:latin typeface="Montserrat"/>
              </a:rPr>
              <a:t>Water Walking is an important ceremony that raises awareness about the importance of taking care of water and recognizing its sacredness.</a:t>
            </a:r>
            <a:endParaRPr lang="en-US" dirty="0"/>
          </a:p>
          <a:p>
            <a:pPr marL="755015" lvl="1" indent="-377190">
              <a:lnSpc>
                <a:spcPts val="4899"/>
              </a:lnSpc>
              <a:buFont typeface="Arial"/>
              <a:buChar char="•"/>
            </a:pPr>
            <a:r>
              <a:rPr lang="en-US" sz="3450" dirty="0">
                <a:latin typeface="Montserrat"/>
              </a:rPr>
              <a:t>This ceremony is also a way of thanking the water for all that it gives to Creation.</a:t>
            </a:r>
            <a:endParaRPr lang="en-US" sz="3450" dirty="0">
              <a:latin typeface="Montserrat" pitchFamily="2" charset="77"/>
            </a:endParaRPr>
          </a:p>
          <a:p>
            <a:pPr marL="755015" lvl="1" indent="-377190">
              <a:lnSpc>
                <a:spcPts val="4899"/>
              </a:lnSpc>
              <a:buFont typeface="Arial"/>
              <a:buChar char="•"/>
            </a:pPr>
            <a:r>
              <a:rPr lang="en-US" sz="3450" dirty="0">
                <a:latin typeface="Montserrat"/>
              </a:rPr>
              <a:t>In a Water Walk, women usually lead the ceremony and carry a copper pail of water.</a:t>
            </a:r>
          </a:p>
          <a:p>
            <a:pPr marL="755015" lvl="1" indent="-377190">
              <a:lnSpc>
                <a:spcPts val="4899"/>
              </a:lnSpc>
              <a:buFont typeface="Arial"/>
              <a:buChar char="•"/>
            </a:pPr>
            <a:r>
              <a:rPr lang="en-US" sz="3450" dirty="0">
                <a:latin typeface="Montserrat"/>
              </a:rPr>
              <a:t>Many Anishinaabe and Haudenosaunee women take part in water walks locally.  </a:t>
            </a:r>
            <a:endParaRPr lang="en-US" dirty="0"/>
          </a:p>
        </p:txBody>
      </p:sp>
      <p:pic>
        <p:nvPicPr>
          <p:cNvPr id="9" name="Picture 8">
            <a:extLst>
              <a:ext uri="{FF2B5EF4-FFF2-40B4-BE49-F238E27FC236}">
                <a16:creationId xmlns:a16="http://schemas.microsoft.com/office/drawing/2014/main" id="{D31A6A11-C183-F099-ADCF-0CC5774FFB94}"/>
              </a:ext>
            </a:extLst>
          </p:cNvPr>
          <p:cNvPicPr>
            <a:picLocks noChangeAspect="1"/>
          </p:cNvPicPr>
          <p:nvPr/>
        </p:nvPicPr>
        <p:blipFill>
          <a:blip r:embed="rId8"/>
          <a:stretch>
            <a:fillRect/>
          </a:stretch>
        </p:blipFill>
        <p:spPr>
          <a:xfrm>
            <a:off x="3886200" y="1562100"/>
            <a:ext cx="10369881" cy="1722222"/>
          </a:xfrm>
          <a:prstGeom prst="rect">
            <a:avLst/>
          </a:prstGeom>
        </p:spPr>
      </p:pic>
      <p:pic>
        <p:nvPicPr>
          <p:cNvPr id="8" name="Picture 7">
            <a:extLst>
              <a:ext uri="{FF2B5EF4-FFF2-40B4-BE49-F238E27FC236}">
                <a16:creationId xmlns:a16="http://schemas.microsoft.com/office/drawing/2014/main" id="{97D8BC17-4E6C-0C31-A140-78CC6383EC2A}"/>
              </a:ext>
            </a:extLst>
          </p:cNvPr>
          <p:cNvPicPr>
            <a:picLocks noChangeAspect="1"/>
          </p:cNvPicPr>
          <p:nvPr/>
        </p:nvPicPr>
        <p:blipFill>
          <a:blip r:embed="rId9"/>
          <a:stretch>
            <a:fillRect/>
          </a:stretch>
        </p:blipFill>
        <p:spPr>
          <a:xfrm>
            <a:off x="1143000" y="41702"/>
            <a:ext cx="16306800" cy="1520398"/>
          </a:xfrm>
          <a:prstGeom prst="rect">
            <a:avLst/>
          </a:prstGeom>
        </p:spPr>
      </p:pic>
      <p:sp>
        <p:nvSpPr>
          <p:cNvPr id="4" name="TextBox 3">
            <a:extLst>
              <a:ext uri="{FF2B5EF4-FFF2-40B4-BE49-F238E27FC236}">
                <a16:creationId xmlns:a16="http://schemas.microsoft.com/office/drawing/2014/main" id="{78BCFEC1-6A22-2ECF-13A2-000ABEB26802}"/>
              </a:ext>
            </a:extLst>
          </p:cNvPr>
          <p:cNvSpPr txBox="1"/>
          <p:nvPr/>
        </p:nvSpPr>
        <p:spPr>
          <a:xfrm>
            <a:off x="6054" y="9849325"/>
            <a:ext cx="18281945"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32317" y="1285875"/>
            <a:ext cx="14798283" cy="1266825"/>
          </a:xfrm>
          <a:prstGeom prst="rect">
            <a:avLst/>
          </a:prstGeom>
        </p:spPr>
        <p:txBody>
          <a:bodyPr lIns="0" tIns="0" rIns="0" bIns="0" rtlCol="0" anchor="t">
            <a:spAutoFit/>
          </a:bodyPr>
          <a:lstStyle/>
          <a:p>
            <a:pPr>
              <a:lnSpc>
                <a:spcPts val="10080"/>
              </a:lnSpc>
            </a:pPr>
            <a:r>
              <a:rPr lang="en-US" sz="8000" dirty="0">
                <a:solidFill>
                  <a:srgbClr val="0F356D"/>
                </a:solidFill>
                <a:latin typeface="Montserrat Extra-Bold"/>
              </a:rPr>
              <a:t>Wild Ricing </a:t>
            </a:r>
          </a:p>
        </p:txBody>
      </p:sp>
      <p:pic>
        <p:nvPicPr>
          <p:cNvPr id="3" name="Picture 3"/>
          <p:cNvPicPr>
            <a:picLocks noChangeAspect="1"/>
          </p:cNvPicPr>
          <p:nvPr/>
        </p:nvPicPr>
        <p:blipFill>
          <a:blip r:embed="rId3">
            <a:alphaModFix amt="21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21762">
            <a:off x="14426681" y="7216052"/>
            <a:ext cx="8901994" cy="1045755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704631">
            <a:off x="16528203" y="7803605"/>
            <a:ext cx="6144834" cy="9739650"/>
          </a:xfrm>
          <a:prstGeom prst="rect">
            <a:avLst/>
          </a:prstGeom>
        </p:spPr>
      </p:pic>
      <p:sp>
        <p:nvSpPr>
          <p:cNvPr id="6" name="TextBox 6"/>
          <p:cNvSpPr txBox="1"/>
          <p:nvPr/>
        </p:nvSpPr>
        <p:spPr>
          <a:xfrm>
            <a:off x="990600" y="2369296"/>
            <a:ext cx="16230600" cy="7270004"/>
          </a:xfrm>
          <a:prstGeom prst="rect">
            <a:avLst/>
          </a:prstGeom>
        </p:spPr>
        <p:txBody>
          <a:bodyPr wrap="square" lIns="0" tIns="0" rIns="0" bIns="0" rtlCol="0" anchor="t">
            <a:spAutoFit/>
          </a:bodyPr>
          <a:lstStyle/>
          <a:p>
            <a:pPr marL="755015" lvl="1" indent="-377190">
              <a:lnSpc>
                <a:spcPts val="5249"/>
              </a:lnSpc>
              <a:buFont typeface="Arial"/>
              <a:buChar char="•"/>
            </a:pPr>
            <a:r>
              <a:rPr lang="en-US" sz="2800" dirty="0">
                <a:solidFill>
                  <a:srgbClr val="050A30"/>
                </a:solidFill>
                <a:latin typeface="Montserrat"/>
              </a:rPr>
              <a:t>It is said that hundreds of years ago the Anishinaabe followed a vision in search for their homeland “where the food floats on the water”.</a:t>
            </a:r>
            <a:endParaRPr lang="en-US" dirty="0">
              <a:solidFill>
                <a:srgbClr val="000000"/>
              </a:solidFill>
              <a:latin typeface="Calibri"/>
              <a:cs typeface="Calibri"/>
            </a:endParaRPr>
          </a:p>
          <a:p>
            <a:pPr marL="755015" lvl="1" indent="-377190">
              <a:lnSpc>
                <a:spcPts val="5249"/>
              </a:lnSpc>
              <a:buFont typeface="Arial"/>
              <a:buChar char="•"/>
            </a:pPr>
            <a:r>
              <a:rPr lang="en-US" sz="2800" dirty="0">
                <a:solidFill>
                  <a:srgbClr val="050A30"/>
                </a:solidFill>
                <a:latin typeface="Montserrat"/>
              </a:rPr>
              <a:t>This led the Ojibwe to Lake Superior where they found wild rice (</a:t>
            </a:r>
            <a:r>
              <a:rPr lang="en-US" sz="2800" dirty="0" err="1">
                <a:solidFill>
                  <a:srgbClr val="050A30"/>
                </a:solidFill>
                <a:latin typeface="Montserrat"/>
              </a:rPr>
              <a:t>Manoomin</a:t>
            </a:r>
            <a:r>
              <a:rPr lang="en-US" sz="2800" dirty="0">
                <a:solidFill>
                  <a:srgbClr val="050A30"/>
                </a:solidFill>
                <a:latin typeface="Montserrat"/>
              </a:rPr>
              <a:t>) growing.  </a:t>
            </a:r>
            <a:r>
              <a:rPr lang="en-US" sz="2800" dirty="0" err="1">
                <a:solidFill>
                  <a:srgbClr val="050A30"/>
                </a:solidFill>
                <a:latin typeface="Montserrat"/>
              </a:rPr>
              <a:t>Manoomin</a:t>
            </a:r>
            <a:r>
              <a:rPr lang="en-US" sz="2800" dirty="0">
                <a:solidFill>
                  <a:srgbClr val="050A30"/>
                </a:solidFill>
                <a:latin typeface="Montserrat"/>
              </a:rPr>
              <a:t> is sacred to the Anishinaabe.</a:t>
            </a:r>
            <a:endParaRPr lang="en-US" dirty="0">
              <a:solidFill>
                <a:srgbClr val="000000"/>
              </a:solidFill>
              <a:latin typeface="Calibri"/>
              <a:cs typeface="Calibri"/>
            </a:endParaRPr>
          </a:p>
          <a:p>
            <a:pPr marL="755015" lvl="1" indent="-377190">
              <a:lnSpc>
                <a:spcPts val="5249"/>
              </a:lnSpc>
              <a:buFont typeface="Arial"/>
              <a:buChar char="•"/>
            </a:pPr>
            <a:r>
              <a:rPr lang="en-US" sz="2800" dirty="0">
                <a:solidFill>
                  <a:srgbClr val="050A30"/>
                </a:solidFill>
                <a:latin typeface="Montserrat"/>
              </a:rPr>
              <a:t>Harvests are done with care, ensuring that many of the seeds are left in the water. </a:t>
            </a:r>
          </a:p>
          <a:p>
            <a:pPr marL="1212215" lvl="2" indent="-377190">
              <a:lnSpc>
                <a:spcPts val="5249"/>
              </a:lnSpc>
              <a:buFont typeface="Arial"/>
              <a:buChar char="•"/>
            </a:pPr>
            <a:r>
              <a:rPr lang="en-US" sz="2800" dirty="0">
                <a:solidFill>
                  <a:srgbClr val="050A30"/>
                </a:solidFill>
                <a:latin typeface="Montserrat"/>
              </a:rPr>
              <a:t>These seeds will grow the </a:t>
            </a:r>
            <a:r>
              <a:rPr lang="en-US" sz="2800" dirty="0" err="1">
                <a:solidFill>
                  <a:srgbClr val="050A30"/>
                </a:solidFill>
                <a:latin typeface="Montserrat"/>
              </a:rPr>
              <a:t>Manoomin</a:t>
            </a:r>
            <a:r>
              <a:rPr lang="en-US" sz="2800" dirty="0">
                <a:solidFill>
                  <a:srgbClr val="050A30"/>
                </a:solidFill>
                <a:latin typeface="Montserrat"/>
              </a:rPr>
              <a:t> for the next year.</a:t>
            </a:r>
          </a:p>
          <a:p>
            <a:pPr marL="834390" lvl="2">
              <a:lnSpc>
                <a:spcPts val="5249"/>
              </a:lnSpc>
            </a:pPr>
            <a:endParaRPr lang="en-US" sz="3200" dirty="0">
              <a:solidFill>
                <a:srgbClr val="050A30"/>
              </a:solidFill>
              <a:latin typeface="Montserrat"/>
            </a:endParaRPr>
          </a:p>
          <a:p>
            <a:pPr marL="755015" lvl="1" indent="-377190">
              <a:lnSpc>
                <a:spcPts val="5249"/>
              </a:lnSpc>
              <a:buFont typeface="Arial"/>
              <a:buChar char="•"/>
            </a:pPr>
            <a:endParaRPr lang="en-US" sz="3200" dirty="0">
              <a:solidFill>
                <a:srgbClr val="050A30"/>
              </a:solidFill>
              <a:latin typeface="Montserrat"/>
            </a:endParaRPr>
          </a:p>
          <a:p>
            <a:pPr marL="755015" lvl="1" indent="-377190">
              <a:lnSpc>
                <a:spcPts val="5249"/>
              </a:lnSpc>
              <a:buFont typeface="Arial"/>
              <a:buChar char="•"/>
            </a:pPr>
            <a:endParaRPr lang="en-US" sz="3200" dirty="0">
              <a:solidFill>
                <a:srgbClr val="050A30"/>
              </a:solidFill>
              <a:latin typeface="Montserrat"/>
            </a:endParaRPr>
          </a:p>
          <a:p>
            <a:pPr marL="755015" lvl="1" indent="-377190">
              <a:lnSpc>
                <a:spcPts val="5249"/>
              </a:lnSpc>
              <a:buFont typeface="Arial"/>
              <a:buChar char="•"/>
            </a:pPr>
            <a:endParaRPr lang="en-US" sz="3200" dirty="0">
              <a:solidFill>
                <a:srgbClr val="050A30"/>
              </a:solidFill>
              <a:latin typeface="Montserrat"/>
            </a:endParaRPr>
          </a:p>
          <a:p>
            <a:pPr marL="755015" lvl="1" indent="-377190">
              <a:lnSpc>
                <a:spcPts val="5249"/>
              </a:lnSpc>
              <a:buFont typeface="Arial"/>
              <a:buChar char="•"/>
            </a:pPr>
            <a:endParaRPr lang="en-US" sz="3200" dirty="0">
              <a:solidFill>
                <a:srgbClr val="050A30"/>
              </a:solidFill>
              <a:latin typeface="Montserrat"/>
            </a:endParaRPr>
          </a:p>
        </p:txBody>
      </p:sp>
      <p:pic>
        <p:nvPicPr>
          <p:cNvPr id="9" name="Picture 8">
            <a:extLst>
              <a:ext uri="{FF2B5EF4-FFF2-40B4-BE49-F238E27FC236}">
                <a16:creationId xmlns:a16="http://schemas.microsoft.com/office/drawing/2014/main" id="{AD878470-4A56-22AF-18AC-66D67DE6F4C8}"/>
              </a:ext>
            </a:extLst>
          </p:cNvPr>
          <p:cNvPicPr>
            <a:picLocks noChangeAspect="1"/>
          </p:cNvPicPr>
          <p:nvPr/>
        </p:nvPicPr>
        <p:blipFill>
          <a:blip r:embed="rId7"/>
          <a:stretch>
            <a:fillRect/>
          </a:stretch>
        </p:blipFill>
        <p:spPr>
          <a:xfrm>
            <a:off x="1634445" y="6289612"/>
            <a:ext cx="6291470" cy="3422724"/>
          </a:xfrm>
          <a:prstGeom prst="rect">
            <a:avLst/>
          </a:prstGeom>
        </p:spPr>
      </p:pic>
      <p:pic>
        <p:nvPicPr>
          <p:cNvPr id="11" name="Picture 10">
            <a:extLst>
              <a:ext uri="{FF2B5EF4-FFF2-40B4-BE49-F238E27FC236}">
                <a16:creationId xmlns:a16="http://schemas.microsoft.com/office/drawing/2014/main" id="{0B9D240C-3863-EA2B-29A2-ACFF1AF4DC91}"/>
              </a:ext>
            </a:extLst>
          </p:cNvPr>
          <p:cNvPicPr>
            <a:picLocks noChangeAspect="1"/>
          </p:cNvPicPr>
          <p:nvPr/>
        </p:nvPicPr>
        <p:blipFill>
          <a:blip r:embed="rId8"/>
          <a:stretch>
            <a:fillRect/>
          </a:stretch>
        </p:blipFill>
        <p:spPr>
          <a:xfrm>
            <a:off x="8962236" y="6504699"/>
            <a:ext cx="4500123" cy="2992289"/>
          </a:xfrm>
          <a:prstGeom prst="rect">
            <a:avLst/>
          </a:prstGeom>
        </p:spPr>
      </p:pic>
      <p:pic>
        <p:nvPicPr>
          <p:cNvPr id="8" name="Picture 7">
            <a:extLst>
              <a:ext uri="{FF2B5EF4-FFF2-40B4-BE49-F238E27FC236}">
                <a16:creationId xmlns:a16="http://schemas.microsoft.com/office/drawing/2014/main" id="{CBA30BD5-4618-AFFE-0840-D3A8393E0D43}"/>
              </a:ext>
            </a:extLst>
          </p:cNvPr>
          <p:cNvPicPr>
            <a:picLocks noChangeAspect="1"/>
          </p:cNvPicPr>
          <p:nvPr/>
        </p:nvPicPr>
        <p:blipFill>
          <a:blip r:embed="rId9"/>
          <a:stretch>
            <a:fillRect/>
          </a:stretch>
        </p:blipFill>
        <p:spPr>
          <a:xfrm>
            <a:off x="989893" y="-38232"/>
            <a:ext cx="16308213" cy="1524132"/>
          </a:xfrm>
          <a:prstGeom prst="rect">
            <a:avLst/>
          </a:prstGeom>
        </p:spPr>
      </p:pic>
      <p:sp>
        <p:nvSpPr>
          <p:cNvPr id="7" name="TextBox 6">
            <a:extLst>
              <a:ext uri="{FF2B5EF4-FFF2-40B4-BE49-F238E27FC236}">
                <a16:creationId xmlns:a16="http://schemas.microsoft.com/office/drawing/2014/main" id="{F276FDDC-ECCD-2C67-0FBA-1DBE0E5B3D1D}"/>
              </a:ext>
            </a:extLst>
          </p:cNvPr>
          <p:cNvSpPr txBox="1"/>
          <p:nvPr/>
        </p:nvSpPr>
        <p:spPr>
          <a:xfrm>
            <a:off x="6054" y="9849325"/>
            <a:ext cx="18281945"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990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2717" y="2095500"/>
            <a:ext cx="14798283" cy="1266825"/>
          </a:xfrm>
          <a:prstGeom prst="rect">
            <a:avLst/>
          </a:prstGeom>
        </p:spPr>
        <p:txBody>
          <a:bodyPr lIns="0" tIns="0" rIns="0" bIns="0" rtlCol="0" anchor="t">
            <a:spAutoFit/>
          </a:bodyPr>
          <a:lstStyle/>
          <a:p>
            <a:pPr>
              <a:lnSpc>
                <a:spcPts val="10080"/>
              </a:lnSpc>
            </a:pPr>
            <a:r>
              <a:rPr lang="en-US" sz="8000" dirty="0">
                <a:solidFill>
                  <a:srgbClr val="0F356D"/>
                </a:solidFill>
                <a:latin typeface="Montserrat Extra-Bold"/>
              </a:rPr>
              <a:t>Wild Ricing </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869013">
            <a:off x="193727" y="7542972"/>
            <a:ext cx="6144834" cy="9739650"/>
          </a:xfrm>
          <a:prstGeom prst="rect">
            <a:avLst/>
          </a:prstGeom>
        </p:spPr>
      </p:pic>
      <p:sp>
        <p:nvSpPr>
          <p:cNvPr id="6" name="TextBox 6"/>
          <p:cNvSpPr txBox="1"/>
          <p:nvPr/>
        </p:nvSpPr>
        <p:spPr>
          <a:xfrm>
            <a:off x="323612" y="3124978"/>
            <a:ext cx="9203556" cy="6590522"/>
          </a:xfrm>
          <a:prstGeom prst="rect">
            <a:avLst/>
          </a:prstGeom>
        </p:spPr>
        <p:txBody>
          <a:bodyPr wrap="square" lIns="0" tIns="0" rIns="0" bIns="0" rtlCol="0" anchor="t">
            <a:spAutoFit/>
          </a:bodyPr>
          <a:lstStyle/>
          <a:p>
            <a:pPr marL="755015" lvl="1" indent="-377190">
              <a:lnSpc>
                <a:spcPts val="5249"/>
              </a:lnSpc>
              <a:buFont typeface="Arial"/>
              <a:buChar char="•"/>
            </a:pPr>
            <a:r>
              <a:rPr lang="en-US" sz="2800" dirty="0" err="1">
                <a:solidFill>
                  <a:srgbClr val="050A30"/>
                </a:solidFill>
                <a:latin typeface="Montserrat"/>
              </a:rPr>
              <a:t>Manoomin</a:t>
            </a:r>
            <a:r>
              <a:rPr lang="en-US" sz="2800" dirty="0">
                <a:solidFill>
                  <a:srgbClr val="050A30"/>
                </a:solidFill>
                <a:latin typeface="Montserrat"/>
              </a:rPr>
              <a:t> grows in shallow, still lakes across Eastern North America. </a:t>
            </a:r>
            <a:endParaRPr lang="en-US" dirty="0"/>
          </a:p>
          <a:p>
            <a:pPr marL="755015" lvl="1" indent="-377190">
              <a:lnSpc>
                <a:spcPts val="5249"/>
              </a:lnSpc>
              <a:buFont typeface="Arial"/>
              <a:buChar char="•"/>
            </a:pPr>
            <a:r>
              <a:rPr lang="en-US" sz="2800" dirty="0" err="1">
                <a:solidFill>
                  <a:srgbClr val="050A30"/>
                </a:solidFill>
                <a:latin typeface="Montserrat"/>
              </a:rPr>
              <a:t>Manoomin</a:t>
            </a:r>
            <a:r>
              <a:rPr lang="en-US" sz="2800" dirty="0">
                <a:solidFill>
                  <a:srgbClr val="050A30"/>
                </a:solidFill>
                <a:latin typeface="Montserrat"/>
              </a:rPr>
              <a:t> requires very specific environmental conditions, including clear water, water with low salt content, water that has no pollutants, and water that has a neutral </a:t>
            </a:r>
            <a:r>
              <a:rPr lang="en-US" sz="2800" dirty="0" err="1">
                <a:solidFill>
                  <a:srgbClr val="050A30"/>
                </a:solidFill>
                <a:latin typeface="Montserrat"/>
              </a:rPr>
              <a:t>pH.</a:t>
            </a:r>
            <a:endParaRPr lang="en-US" sz="2800" dirty="0">
              <a:solidFill>
                <a:srgbClr val="050A30"/>
              </a:solidFill>
              <a:latin typeface="Montserrat"/>
            </a:endParaRPr>
          </a:p>
          <a:p>
            <a:pPr marL="755015" lvl="1" indent="-377190">
              <a:lnSpc>
                <a:spcPts val="5249"/>
              </a:lnSpc>
              <a:buFont typeface="Arial"/>
              <a:buChar char="•"/>
            </a:pPr>
            <a:r>
              <a:rPr lang="en-US" sz="2800" dirty="0">
                <a:solidFill>
                  <a:srgbClr val="050A30"/>
                </a:solidFill>
                <a:latin typeface="Montserrat"/>
              </a:rPr>
              <a:t>The state of the water plays a critical role in the growing process. </a:t>
            </a:r>
            <a:endParaRPr lang="en-US" dirty="0"/>
          </a:p>
          <a:p>
            <a:pPr marL="755015" lvl="1" indent="-377190">
              <a:lnSpc>
                <a:spcPts val="5249"/>
              </a:lnSpc>
              <a:buFont typeface="Arial"/>
              <a:buChar char="•"/>
            </a:pPr>
            <a:r>
              <a:rPr lang="en-US" sz="2800" dirty="0">
                <a:solidFill>
                  <a:srgbClr val="050A30"/>
                </a:solidFill>
                <a:latin typeface="Montserrat"/>
              </a:rPr>
              <a:t>Harvest takes place in late summer to early fall.</a:t>
            </a:r>
          </a:p>
        </p:txBody>
      </p:sp>
      <p:pic>
        <p:nvPicPr>
          <p:cNvPr id="7" name="Picture 6">
            <a:extLst>
              <a:ext uri="{FF2B5EF4-FFF2-40B4-BE49-F238E27FC236}">
                <a16:creationId xmlns:a16="http://schemas.microsoft.com/office/drawing/2014/main" id="{6612CE04-F5A5-1FB2-3EBA-1CFAB968FF30}"/>
              </a:ext>
            </a:extLst>
          </p:cNvPr>
          <p:cNvPicPr>
            <a:picLocks noChangeAspect="1"/>
          </p:cNvPicPr>
          <p:nvPr/>
        </p:nvPicPr>
        <p:blipFill>
          <a:blip r:embed="rId5"/>
          <a:stretch>
            <a:fillRect/>
          </a:stretch>
        </p:blipFill>
        <p:spPr>
          <a:xfrm>
            <a:off x="9706479" y="3918286"/>
            <a:ext cx="8581521" cy="5721014"/>
          </a:xfrm>
          <a:prstGeom prst="rect">
            <a:avLst/>
          </a:prstGeom>
        </p:spPr>
      </p:pic>
      <p:pic>
        <p:nvPicPr>
          <p:cNvPr id="10" name="Picture 3">
            <a:extLst>
              <a:ext uri="{FF2B5EF4-FFF2-40B4-BE49-F238E27FC236}">
                <a16:creationId xmlns:a16="http://schemas.microsoft.com/office/drawing/2014/main" id="{23890B31-4BDA-91C0-6A8F-0EF44F20BDFD}"/>
              </a:ext>
            </a:extLst>
          </p:cNvPr>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834793">
            <a:off x="17795238" y="-4628703"/>
            <a:ext cx="8901994" cy="10457555"/>
          </a:xfrm>
          <a:prstGeom prst="rect">
            <a:avLst/>
          </a:prstGeom>
        </p:spPr>
      </p:pic>
      <p:pic>
        <p:nvPicPr>
          <p:cNvPr id="11" name="Picture 3">
            <a:extLst>
              <a:ext uri="{FF2B5EF4-FFF2-40B4-BE49-F238E27FC236}">
                <a16:creationId xmlns:a16="http://schemas.microsoft.com/office/drawing/2014/main" id="{2D5717A2-E397-5077-2925-ABB781ABC8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493466">
            <a:off x="16155952" y="-2153335"/>
            <a:ext cx="8068602" cy="5506821"/>
          </a:xfrm>
          <a:prstGeom prst="rect">
            <a:avLst/>
          </a:prstGeom>
        </p:spPr>
      </p:pic>
      <p:pic>
        <p:nvPicPr>
          <p:cNvPr id="8" name="Picture 7">
            <a:extLst>
              <a:ext uri="{FF2B5EF4-FFF2-40B4-BE49-F238E27FC236}">
                <a16:creationId xmlns:a16="http://schemas.microsoft.com/office/drawing/2014/main" id="{6AE055A7-DA2B-CEF9-8B7E-9214F59C4A39}"/>
              </a:ext>
            </a:extLst>
          </p:cNvPr>
          <p:cNvPicPr>
            <a:picLocks noChangeAspect="1"/>
          </p:cNvPicPr>
          <p:nvPr/>
        </p:nvPicPr>
        <p:blipFill>
          <a:blip r:embed="rId10"/>
          <a:stretch>
            <a:fillRect/>
          </a:stretch>
        </p:blipFill>
        <p:spPr>
          <a:xfrm>
            <a:off x="609600" y="342900"/>
            <a:ext cx="17373167" cy="1573876"/>
          </a:xfrm>
          <a:prstGeom prst="rect">
            <a:avLst/>
          </a:prstGeom>
        </p:spPr>
      </p:pic>
      <p:sp>
        <p:nvSpPr>
          <p:cNvPr id="5" name="TextBox 4">
            <a:extLst>
              <a:ext uri="{FF2B5EF4-FFF2-40B4-BE49-F238E27FC236}">
                <a16:creationId xmlns:a16="http://schemas.microsoft.com/office/drawing/2014/main" id="{1C0B7EA0-B369-9825-D108-68EFC370D94C}"/>
              </a:ext>
            </a:extLst>
          </p:cNvPr>
          <p:cNvSpPr txBox="1"/>
          <p:nvPr/>
        </p:nvSpPr>
        <p:spPr>
          <a:xfrm>
            <a:off x="6054" y="9849325"/>
            <a:ext cx="18281945"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6994" y="1308577"/>
            <a:ext cx="14049606" cy="1244123"/>
          </a:xfrm>
          <a:prstGeom prst="rect">
            <a:avLst/>
          </a:prstGeom>
        </p:spPr>
        <p:txBody>
          <a:bodyPr wrap="square" lIns="0" tIns="0" rIns="0" bIns="0" rtlCol="0" anchor="t">
            <a:spAutoFit/>
          </a:bodyPr>
          <a:lstStyle/>
          <a:p>
            <a:pPr>
              <a:lnSpc>
                <a:spcPts val="10320"/>
              </a:lnSpc>
            </a:pPr>
            <a:r>
              <a:rPr lang="en-US" sz="8000" dirty="0">
                <a:solidFill>
                  <a:srgbClr val="0F356D"/>
                </a:solidFill>
                <a:latin typeface="Montserrat Extra-Bold"/>
              </a:rPr>
              <a:t>Sweat Lodge Ceremonies </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704631">
            <a:off x="-1835998" y="7707657"/>
            <a:ext cx="6144834" cy="9739650"/>
          </a:xfrm>
          <a:prstGeom prst="rect">
            <a:avLst/>
          </a:prstGeom>
        </p:spPr>
      </p:pic>
      <p:sp>
        <p:nvSpPr>
          <p:cNvPr id="4" name="TextBox 4"/>
          <p:cNvSpPr txBox="1"/>
          <p:nvPr/>
        </p:nvSpPr>
        <p:spPr>
          <a:xfrm>
            <a:off x="676716" y="2552700"/>
            <a:ext cx="10037031" cy="6818405"/>
          </a:xfrm>
          <a:prstGeom prst="rect">
            <a:avLst/>
          </a:prstGeom>
        </p:spPr>
        <p:txBody>
          <a:bodyPr wrap="square" lIns="0" tIns="0" rIns="0" bIns="0" rtlCol="0" anchor="t">
            <a:spAutoFit/>
          </a:bodyPr>
          <a:lstStyle/>
          <a:p>
            <a:pPr marL="755650" lvl="1" indent="-377825">
              <a:lnSpc>
                <a:spcPts val="4900"/>
              </a:lnSpc>
              <a:buFont typeface="Arial"/>
              <a:buChar char="•"/>
            </a:pPr>
            <a:r>
              <a:rPr lang="en-US" sz="2800" dirty="0">
                <a:latin typeface="Montserrat"/>
              </a:rPr>
              <a:t>Sweat lodge ceremonies are used for healing and cleansing. Traditionally they were practiced locally by the Anishinaabe. Today, many Indigenous community members including those who are Haudenosaunee partake in sweat lodge ceremonies. </a:t>
            </a:r>
            <a:endParaRPr lang="en-US" sz="2800" dirty="0">
              <a:cs typeface="Calibri"/>
            </a:endParaRPr>
          </a:p>
          <a:p>
            <a:pPr marL="755650" lvl="1" indent="-377825">
              <a:lnSpc>
                <a:spcPts val="4900"/>
              </a:lnSpc>
              <a:buFont typeface="Arial"/>
              <a:buChar char="•"/>
            </a:pPr>
            <a:r>
              <a:rPr lang="en-US" sz="2800" dirty="0">
                <a:latin typeface="Montserrat"/>
              </a:rPr>
              <a:t>Cedar water is typically poured on the rocks, which creates the steam in the lodge.</a:t>
            </a:r>
          </a:p>
          <a:p>
            <a:pPr marL="755650" lvl="1" indent="-377825">
              <a:lnSpc>
                <a:spcPts val="4900"/>
              </a:lnSpc>
              <a:buFont typeface="Arial"/>
              <a:buChar char="•"/>
            </a:pPr>
            <a:r>
              <a:rPr lang="en-CA" sz="2800" i="0" u="none" strike="noStrike" dirty="0">
                <a:effectLst/>
                <a:latin typeface="Montserrat"/>
              </a:rPr>
              <a:t>The act of pouring water over heated rocks </a:t>
            </a:r>
            <a:r>
              <a:rPr lang="en-CA" sz="2800" dirty="0">
                <a:latin typeface="Montserrat"/>
              </a:rPr>
              <a:t>is believed to be healing.</a:t>
            </a:r>
          </a:p>
          <a:p>
            <a:pPr marL="755650" lvl="1" indent="-377825" algn="l">
              <a:lnSpc>
                <a:spcPts val="4900"/>
              </a:lnSpc>
              <a:buFont typeface="Arial"/>
              <a:buChar char="•"/>
            </a:pPr>
            <a:endParaRPr lang="en-US" sz="2000" dirty="0">
              <a:latin typeface="Montserrat" pitchFamily="2" charset="77"/>
            </a:endParaRPr>
          </a:p>
        </p:txBody>
      </p:sp>
      <p:pic>
        <p:nvPicPr>
          <p:cNvPr id="5" name="Picture 5"/>
          <p:cNvPicPr>
            <a:picLocks noChangeAspect="1"/>
          </p:cNvPicPr>
          <p:nvPr/>
        </p:nvPicPr>
        <p:blipFill>
          <a:blip r:embed="rId5">
            <a:alphaModFix amt="21999"/>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080706">
            <a:off x="-4942434" y="8489081"/>
            <a:ext cx="8901994" cy="10457555"/>
          </a:xfrm>
          <a:prstGeom prst="rect">
            <a:avLst/>
          </a:prstGeom>
        </p:spPr>
      </p:pic>
      <p:pic>
        <p:nvPicPr>
          <p:cNvPr id="9" name="Picture 8">
            <a:extLst>
              <a:ext uri="{FF2B5EF4-FFF2-40B4-BE49-F238E27FC236}">
                <a16:creationId xmlns:a16="http://schemas.microsoft.com/office/drawing/2014/main" id="{3E1875A3-946C-C856-270F-771BD49B95B3}"/>
              </a:ext>
            </a:extLst>
          </p:cNvPr>
          <p:cNvPicPr>
            <a:picLocks noChangeAspect="1"/>
          </p:cNvPicPr>
          <p:nvPr/>
        </p:nvPicPr>
        <p:blipFill>
          <a:blip r:embed="rId7"/>
          <a:stretch>
            <a:fillRect/>
          </a:stretch>
        </p:blipFill>
        <p:spPr>
          <a:xfrm>
            <a:off x="11251150" y="5904581"/>
            <a:ext cx="6295946" cy="4035862"/>
          </a:xfrm>
          <a:prstGeom prst="rect">
            <a:avLst/>
          </a:prstGeom>
        </p:spPr>
      </p:pic>
      <p:pic>
        <p:nvPicPr>
          <p:cNvPr id="10" name="Picture 9">
            <a:extLst>
              <a:ext uri="{FF2B5EF4-FFF2-40B4-BE49-F238E27FC236}">
                <a16:creationId xmlns:a16="http://schemas.microsoft.com/office/drawing/2014/main" id="{19D8F012-D03F-1D38-3110-500C08AB7AC0}"/>
              </a:ext>
            </a:extLst>
          </p:cNvPr>
          <p:cNvPicPr>
            <a:picLocks noChangeAspect="1"/>
          </p:cNvPicPr>
          <p:nvPr/>
        </p:nvPicPr>
        <p:blipFill>
          <a:blip r:embed="rId8"/>
          <a:stretch>
            <a:fillRect/>
          </a:stretch>
        </p:blipFill>
        <p:spPr>
          <a:xfrm>
            <a:off x="11251150" y="2489003"/>
            <a:ext cx="4453730" cy="3340297"/>
          </a:xfrm>
          <a:prstGeom prst="rect">
            <a:avLst/>
          </a:prstGeom>
        </p:spPr>
      </p:pic>
      <p:sp>
        <p:nvSpPr>
          <p:cNvPr id="11" name="TextBox 10">
            <a:extLst>
              <a:ext uri="{FF2B5EF4-FFF2-40B4-BE49-F238E27FC236}">
                <a16:creationId xmlns:a16="http://schemas.microsoft.com/office/drawing/2014/main" id="{D7E647CF-7ACB-0C60-053C-E3ED9041FE96}"/>
              </a:ext>
            </a:extLst>
          </p:cNvPr>
          <p:cNvSpPr txBox="1"/>
          <p:nvPr/>
        </p:nvSpPr>
        <p:spPr>
          <a:xfrm>
            <a:off x="15907056" y="4965077"/>
            <a:ext cx="2264508" cy="646331"/>
          </a:xfrm>
          <a:prstGeom prst="rect">
            <a:avLst/>
          </a:prstGeom>
          <a:noFill/>
        </p:spPr>
        <p:txBody>
          <a:bodyPr wrap="square" rtlCol="0">
            <a:spAutoFit/>
          </a:bodyPr>
          <a:lstStyle/>
          <a:p>
            <a:r>
              <a:rPr lang="en-US" dirty="0"/>
              <a:t>Artist: Red George (Ma-Mi-No-ga-boo)</a:t>
            </a:r>
          </a:p>
        </p:txBody>
      </p:sp>
      <p:pic>
        <p:nvPicPr>
          <p:cNvPr id="6" name="Picture 5">
            <a:extLst>
              <a:ext uri="{FF2B5EF4-FFF2-40B4-BE49-F238E27FC236}">
                <a16:creationId xmlns:a16="http://schemas.microsoft.com/office/drawing/2014/main" id="{DA79E254-B3E6-5990-C830-F1168DA0BFF9}"/>
              </a:ext>
            </a:extLst>
          </p:cNvPr>
          <p:cNvPicPr>
            <a:picLocks noChangeAspect="1"/>
          </p:cNvPicPr>
          <p:nvPr/>
        </p:nvPicPr>
        <p:blipFill>
          <a:blip r:embed="rId9"/>
          <a:stretch>
            <a:fillRect/>
          </a:stretch>
        </p:blipFill>
        <p:spPr>
          <a:xfrm>
            <a:off x="456447" y="-38100"/>
            <a:ext cx="17375106" cy="1572904"/>
          </a:xfrm>
          <a:prstGeom prst="rect">
            <a:avLst/>
          </a:prstGeom>
        </p:spPr>
      </p:pic>
      <p:sp>
        <p:nvSpPr>
          <p:cNvPr id="8" name="TextBox 7">
            <a:extLst>
              <a:ext uri="{FF2B5EF4-FFF2-40B4-BE49-F238E27FC236}">
                <a16:creationId xmlns:a16="http://schemas.microsoft.com/office/drawing/2014/main" id="{90B6980E-F9CA-8170-CB0D-6BA3B5965119}"/>
              </a:ext>
            </a:extLst>
          </p:cNvPr>
          <p:cNvSpPr txBox="1"/>
          <p:nvPr/>
        </p:nvSpPr>
        <p:spPr>
          <a:xfrm>
            <a:off x="6054" y="9849325"/>
            <a:ext cx="18281945"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32903">
            <a:off x="-1730373" y="8538995"/>
            <a:ext cx="4383276" cy="4651934"/>
          </a:xfrm>
          <a:prstGeom prst="rect">
            <a:avLst/>
          </a:prstGeom>
        </p:spPr>
      </p:pic>
      <p:sp>
        <p:nvSpPr>
          <p:cNvPr id="3" name="TextBox 3"/>
          <p:cNvSpPr txBox="1"/>
          <p:nvPr/>
        </p:nvSpPr>
        <p:spPr>
          <a:xfrm>
            <a:off x="7108191" y="2799595"/>
            <a:ext cx="10309337" cy="6611105"/>
          </a:xfrm>
          <a:prstGeom prst="rect">
            <a:avLst/>
          </a:prstGeom>
        </p:spPr>
        <p:txBody>
          <a:bodyPr wrap="square" lIns="0" tIns="0" rIns="0" bIns="0" rtlCol="0" anchor="t">
            <a:spAutoFit/>
          </a:bodyPr>
          <a:lstStyle/>
          <a:p>
            <a:pPr marL="755015" lvl="1" indent="-377190">
              <a:lnSpc>
                <a:spcPts val="5249"/>
              </a:lnSpc>
              <a:buFont typeface="Arial"/>
              <a:buChar char="•"/>
            </a:pPr>
            <a:r>
              <a:rPr lang="en-US" sz="3450" dirty="0">
                <a:solidFill>
                  <a:srgbClr val="050A30"/>
                </a:solidFill>
                <a:latin typeface="Montserrat"/>
              </a:rPr>
              <a:t>Many Indigenous groups including the Anishinaabe and Haudenosaunee locally fast.</a:t>
            </a:r>
          </a:p>
          <a:p>
            <a:pPr marL="755015" lvl="1" indent="-377190">
              <a:lnSpc>
                <a:spcPts val="5249"/>
              </a:lnSpc>
              <a:buFont typeface="Arial"/>
              <a:buChar char="•"/>
            </a:pPr>
            <a:r>
              <a:rPr lang="en-US" sz="3450" dirty="0">
                <a:solidFill>
                  <a:srgbClr val="050A30"/>
                </a:solidFill>
                <a:latin typeface="Montserrat"/>
              </a:rPr>
              <a:t>Fasting is the practice of abstaining from food and water to receive clarity.</a:t>
            </a:r>
          </a:p>
          <a:p>
            <a:pPr marL="755015" lvl="1" indent="-377190">
              <a:lnSpc>
                <a:spcPts val="5249"/>
              </a:lnSpc>
              <a:buFont typeface="Arial"/>
              <a:buChar char="•"/>
            </a:pPr>
            <a:r>
              <a:rPr lang="en-US" sz="3499" dirty="0">
                <a:latin typeface="Montserrat"/>
              </a:rPr>
              <a:t>To </a:t>
            </a:r>
            <a:r>
              <a:rPr lang="en-US" sz="3499" dirty="0">
                <a:latin typeface="Montserrat" pitchFamily="2" charset="77"/>
              </a:rPr>
              <a:t>prepare for a fast, many people offer tobacco to the four elements- water, fire, wind, and </a:t>
            </a:r>
            <a:r>
              <a:rPr lang="en-US" sz="3499" dirty="0">
                <a:solidFill>
                  <a:srgbClr val="050A30"/>
                </a:solidFill>
                <a:latin typeface="Montserrat" pitchFamily="2" charset="77"/>
              </a:rPr>
              <a:t>earth</a:t>
            </a:r>
            <a:endParaRPr lang="en-US" sz="3450" dirty="0">
              <a:solidFill>
                <a:srgbClr val="050A30"/>
              </a:solidFill>
              <a:latin typeface="Montserrat" pitchFamily="2" charset="77"/>
            </a:endParaRPr>
          </a:p>
          <a:p>
            <a:pPr marL="755015" lvl="1" indent="-377190">
              <a:lnSpc>
                <a:spcPts val="5249"/>
              </a:lnSpc>
              <a:buFont typeface="Arial"/>
              <a:buChar char="•"/>
            </a:pPr>
            <a:r>
              <a:rPr lang="en-US" sz="3450" dirty="0">
                <a:solidFill>
                  <a:srgbClr val="050A30"/>
                </a:solidFill>
                <a:latin typeface="Montserrat"/>
              </a:rPr>
              <a:t>To end a fast, many people drink spring water or cedar water.  </a:t>
            </a:r>
          </a:p>
        </p:txBody>
      </p:sp>
      <p:sp>
        <p:nvSpPr>
          <p:cNvPr id="4" name="TextBox 4"/>
          <p:cNvSpPr txBox="1"/>
          <p:nvPr/>
        </p:nvSpPr>
        <p:spPr>
          <a:xfrm>
            <a:off x="657593" y="1666875"/>
            <a:ext cx="11765691" cy="1266825"/>
          </a:xfrm>
          <a:prstGeom prst="rect">
            <a:avLst/>
          </a:prstGeom>
        </p:spPr>
        <p:txBody>
          <a:bodyPr lIns="0" tIns="0" rIns="0" bIns="0" rtlCol="0" anchor="t">
            <a:spAutoFit/>
          </a:bodyPr>
          <a:lstStyle/>
          <a:p>
            <a:pPr>
              <a:lnSpc>
                <a:spcPts val="10080"/>
              </a:lnSpc>
            </a:pPr>
            <a:r>
              <a:rPr lang="en-US" sz="8000" dirty="0">
                <a:solidFill>
                  <a:srgbClr val="0F356D"/>
                </a:solidFill>
                <a:latin typeface="Montserrat Extra-Bold"/>
              </a:rPr>
              <a:t>Fasting</a:t>
            </a:r>
            <a:endParaRPr lang="en-US" sz="8400" dirty="0">
              <a:solidFill>
                <a:srgbClr val="0F356D"/>
              </a:solidFill>
              <a:latin typeface="Montserrat Extra-Bold"/>
            </a:endParaRPr>
          </a:p>
        </p:txBody>
      </p:sp>
      <p:pic>
        <p:nvPicPr>
          <p:cNvPr id="5" name="Picture 2">
            <a:extLst>
              <a:ext uri="{FF2B5EF4-FFF2-40B4-BE49-F238E27FC236}">
                <a16:creationId xmlns:a16="http://schemas.microsoft.com/office/drawing/2014/main" id="{044B95B7-53A5-AC44-2AD6-B656C5140C1D}"/>
              </a:ext>
            </a:extLst>
          </p:cNvPr>
          <p:cNvPicPr>
            <a:picLocks noChangeAspect="1"/>
          </p:cNvPicPr>
          <p:nvPr/>
        </p:nvPicPr>
        <p:blipFill>
          <a:blip r:embed="rId5">
            <a:alphaModFix amt="21999"/>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672955">
            <a:off x="17496638" y="-4943929"/>
            <a:ext cx="8901994" cy="10457555"/>
          </a:xfrm>
          <a:prstGeom prst="rect">
            <a:avLst/>
          </a:prstGeom>
        </p:spPr>
      </p:pic>
      <p:pic>
        <p:nvPicPr>
          <p:cNvPr id="8" name="Picture 3">
            <a:extLst>
              <a:ext uri="{FF2B5EF4-FFF2-40B4-BE49-F238E27FC236}">
                <a16:creationId xmlns:a16="http://schemas.microsoft.com/office/drawing/2014/main" id="{7446B7C5-39A9-6673-00D1-51BFC3D1A7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493466">
            <a:off x="16305254" y="-1565011"/>
            <a:ext cx="8068602" cy="5506821"/>
          </a:xfrm>
          <a:prstGeom prst="rect">
            <a:avLst/>
          </a:prstGeom>
        </p:spPr>
      </p:pic>
      <p:pic>
        <p:nvPicPr>
          <p:cNvPr id="9" name="Picture 8">
            <a:extLst>
              <a:ext uri="{FF2B5EF4-FFF2-40B4-BE49-F238E27FC236}">
                <a16:creationId xmlns:a16="http://schemas.microsoft.com/office/drawing/2014/main" id="{5A838DDB-D4DA-ABBE-1590-DC5F7DCFE35B}"/>
              </a:ext>
            </a:extLst>
          </p:cNvPr>
          <p:cNvPicPr>
            <a:picLocks noChangeAspect="1"/>
          </p:cNvPicPr>
          <p:nvPr/>
        </p:nvPicPr>
        <p:blipFill>
          <a:blip r:embed="rId9"/>
          <a:stretch>
            <a:fillRect/>
          </a:stretch>
        </p:blipFill>
        <p:spPr>
          <a:xfrm>
            <a:off x="657593" y="3002667"/>
            <a:ext cx="6447033" cy="5874633"/>
          </a:xfrm>
          <a:prstGeom prst="rect">
            <a:avLst/>
          </a:prstGeom>
        </p:spPr>
      </p:pic>
      <p:sp>
        <p:nvSpPr>
          <p:cNvPr id="10" name="TextBox 9">
            <a:extLst>
              <a:ext uri="{FF2B5EF4-FFF2-40B4-BE49-F238E27FC236}">
                <a16:creationId xmlns:a16="http://schemas.microsoft.com/office/drawing/2014/main" id="{82413BE5-EFF3-30AB-0C81-2D689FFEBEAA}"/>
              </a:ext>
            </a:extLst>
          </p:cNvPr>
          <p:cNvSpPr txBox="1"/>
          <p:nvPr/>
        </p:nvSpPr>
        <p:spPr>
          <a:xfrm>
            <a:off x="2438400" y="9029700"/>
            <a:ext cx="2876722" cy="646331"/>
          </a:xfrm>
          <a:prstGeom prst="rect">
            <a:avLst/>
          </a:prstGeom>
          <a:noFill/>
        </p:spPr>
        <p:txBody>
          <a:bodyPr wrap="square" rtlCol="0">
            <a:spAutoFit/>
          </a:bodyPr>
          <a:lstStyle/>
          <a:p>
            <a:pPr algn="ctr"/>
            <a:r>
              <a:rPr lang="en-US" dirty="0"/>
              <a:t>“Vision Quest”</a:t>
            </a:r>
          </a:p>
          <a:p>
            <a:pPr algn="ctr"/>
            <a:r>
              <a:rPr lang="en-US" dirty="0"/>
              <a:t>Artist: Leah Marie </a:t>
            </a:r>
            <a:r>
              <a:rPr lang="en-US" dirty="0" err="1"/>
              <a:t>Dorion</a:t>
            </a:r>
            <a:endParaRPr lang="en-US" dirty="0"/>
          </a:p>
        </p:txBody>
      </p:sp>
      <p:pic>
        <p:nvPicPr>
          <p:cNvPr id="11" name="Picture 10">
            <a:extLst>
              <a:ext uri="{FF2B5EF4-FFF2-40B4-BE49-F238E27FC236}">
                <a16:creationId xmlns:a16="http://schemas.microsoft.com/office/drawing/2014/main" id="{BB7E76F9-BB2F-30E5-EACF-3FDA772C5C6A}"/>
              </a:ext>
            </a:extLst>
          </p:cNvPr>
          <p:cNvPicPr>
            <a:picLocks noChangeAspect="1"/>
          </p:cNvPicPr>
          <p:nvPr/>
        </p:nvPicPr>
        <p:blipFill>
          <a:blip r:embed="rId10"/>
          <a:stretch>
            <a:fillRect/>
          </a:stretch>
        </p:blipFill>
        <p:spPr>
          <a:xfrm>
            <a:off x="456447" y="114300"/>
            <a:ext cx="17375106" cy="1572904"/>
          </a:xfrm>
          <a:prstGeom prst="rect">
            <a:avLst/>
          </a:prstGeom>
        </p:spPr>
      </p:pic>
      <p:sp>
        <p:nvSpPr>
          <p:cNvPr id="7" name="TextBox 6">
            <a:extLst>
              <a:ext uri="{FF2B5EF4-FFF2-40B4-BE49-F238E27FC236}">
                <a16:creationId xmlns:a16="http://schemas.microsoft.com/office/drawing/2014/main" id="{694A1DE8-1294-E3FE-5415-5E22FFD51EBF}"/>
              </a:ext>
            </a:extLst>
          </p:cNvPr>
          <p:cNvSpPr txBox="1"/>
          <p:nvPr/>
        </p:nvSpPr>
        <p:spPr>
          <a:xfrm>
            <a:off x="6054" y="9849325"/>
            <a:ext cx="18281945"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38791">
            <a:off x="16096362" y="8616107"/>
            <a:ext cx="4383276" cy="4114800"/>
          </a:xfrm>
          <a:prstGeom prst="rect">
            <a:avLst/>
          </a:prstGeom>
        </p:spPr>
      </p:pic>
      <p:sp>
        <p:nvSpPr>
          <p:cNvPr id="3" name="TextBox 3"/>
          <p:cNvSpPr txBox="1"/>
          <p:nvPr/>
        </p:nvSpPr>
        <p:spPr>
          <a:xfrm>
            <a:off x="1028700" y="3586592"/>
            <a:ext cx="16573500" cy="5976508"/>
          </a:xfrm>
          <a:prstGeom prst="rect">
            <a:avLst/>
          </a:prstGeom>
        </p:spPr>
        <p:txBody>
          <a:bodyPr wrap="square" lIns="0" tIns="0" rIns="0" bIns="0" rtlCol="0" anchor="t">
            <a:spAutoFit/>
          </a:bodyPr>
          <a:lstStyle/>
          <a:p>
            <a:pPr algn="just">
              <a:lnSpc>
                <a:spcPts val="3899"/>
              </a:lnSpc>
            </a:pPr>
            <a:r>
              <a:rPr lang="en-US" sz="2800" dirty="0">
                <a:solidFill>
                  <a:srgbClr val="050A30"/>
                </a:solidFill>
                <a:latin typeface="Montserrat" pitchFamily="2" charset="77"/>
              </a:rPr>
              <a:t>https://</a:t>
            </a:r>
            <a:r>
              <a:rPr lang="en-US" sz="2800" dirty="0" err="1">
                <a:solidFill>
                  <a:srgbClr val="050A30"/>
                </a:solidFill>
                <a:latin typeface="Montserrat" pitchFamily="2" charset="77"/>
              </a:rPr>
              <a:t>aht.ca</a:t>
            </a:r>
            <a:r>
              <a:rPr lang="en-US" sz="2800" dirty="0">
                <a:solidFill>
                  <a:srgbClr val="050A30"/>
                </a:solidFill>
                <a:latin typeface="Montserrat" pitchFamily="2" charset="77"/>
              </a:rPr>
              <a:t>/wp-content/uploads/2017/12/</a:t>
            </a:r>
            <a:r>
              <a:rPr lang="en-US" sz="2800" dirty="0" err="1">
                <a:solidFill>
                  <a:srgbClr val="050A30"/>
                </a:solidFill>
                <a:latin typeface="Montserrat" pitchFamily="2" charset="77"/>
              </a:rPr>
              <a:t>Lodge.pdf</a:t>
            </a:r>
            <a:endParaRPr lang="en-US" sz="2800" dirty="0">
              <a:solidFill>
                <a:srgbClr val="050A30"/>
              </a:solidFill>
              <a:latin typeface="Montserrat" pitchFamily="2" charset="77"/>
            </a:endParaRPr>
          </a:p>
          <a:p>
            <a:pPr algn="just">
              <a:lnSpc>
                <a:spcPts val="3899"/>
              </a:lnSpc>
            </a:pPr>
            <a:r>
              <a:rPr lang="en-US" sz="2800" dirty="0">
                <a:solidFill>
                  <a:srgbClr val="050A30"/>
                </a:solidFill>
                <a:latin typeface="Montserrat" pitchFamily="2" charset="77"/>
              </a:rPr>
              <a:t>https://</a:t>
            </a:r>
            <a:r>
              <a:rPr lang="en-US" sz="2800" dirty="0" err="1">
                <a:solidFill>
                  <a:srgbClr val="050A30"/>
                </a:solidFill>
                <a:latin typeface="Montserrat" pitchFamily="2" charset="77"/>
              </a:rPr>
              <a:t>aht.ca</a:t>
            </a:r>
            <a:r>
              <a:rPr lang="en-US" sz="2800" dirty="0">
                <a:solidFill>
                  <a:srgbClr val="050A30"/>
                </a:solidFill>
                <a:latin typeface="Montserrat" pitchFamily="2" charset="77"/>
              </a:rPr>
              <a:t>/wp-content/uploads/2017/12/</a:t>
            </a:r>
            <a:r>
              <a:rPr lang="en-US" sz="2800" dirty="0" err="1">
                <a:solidFill>
                  <a:srgbClr val="050A30"/>
                </a:solidFill>
                <a:latin typeface="Montserrat" pitchFamily="2" charset="77"/>
              </a:rPr>
              <a:t>Fasting.pdf</a:t>
            </a:r>
            <a:endParaRPr lang="en-US" sz="2800" dirty="0">
              <a:solidFill>
                <a:srgbClr val="050A30"/>
              </a:solidFill>
              <a:latin typeface="Montserrat" pitchFamily="2" charset="77"/>
            </a:endParaRPr>
          </a:p>
          <a:p>
            <a:pPr algn="just">
              <a:lnSpc>
                <a:spcPts val="3899"/>
              </a:lnSpc>
            </a:pPr>
            <a:r>
              <a:rPr lang="en-US" sz="2800" dirty="0">
                <a:solidFill>
                  <a:srgbClr val="050A30"/>
                </a:solidFill>
                <a:latin typeface="Montserrat" pitchFamily="2" charset="77"/>
              </a:rPr>
              <a:t>https://</a:t>
            </a:r>
            <a:r>
              <a:rPr lang="en-US" sz="2800" dirty="0" err="1">
                <a:solidFill>
                  <a:srgbClr val="050A30"/>
                </a:solidFill>
                <a:latin typeface="Montserrat" pitchFamily="2" charset="77"/>
              </a:rPr>
              <a:t>www.mnopedia.org</a:t>
            </a:r>
            <a:r>
              <a:rPr lang="en-US" sz="2800" dirty="0">
                <a:solidFill>
                  <a:srgbClr val="050A30"/>
                </a:solidFill>
                <a:latin typeface="Montserrat" pitchFamily="2" charset="77"/>
              </a:rPr>
              <a:t>/thing/wild-rice-and-</a:t>
            </a:r>
            <a:r>
              <a:rPr lang="en-US" sz="2800" dirty="0" err="1">
                <a:solidFill>
                  <a:srgbClr val="050A30"/>
                </a:solidFill>
                <a:latin typeface="Montserrat" pitchFamily="2" charset="77"/>
              </a:rPr>
              <a:t>ojibwe</a:t>
            </a:r>
            <a:r>
              <a:rPr lang="en-US" sz="2800" dirty="0">
                <a:solidFill>
                  <a:srgbClr val="050A30"/>
                </a:solidFill>
                <a:latin typeface="Montserrat" pitchFamily="2" charset="77"/>
              </a:rPr>
              <a:t> </a:t>
            </a:r>
          </a:p>
          <a:p>
            <a:pPr algn="just">
              <a:lnSpc>
                <a:spcPts val="3899"/>
              </a:lnSpc>
            </a:pPr>
            <a:r>
              <a:rPr lang="en-US" sz="2800" dirty="0">
                <a:solidFill>
                  <a:srgbClr val="050A30"/>
                </a:solidFill>
                <a:latin typeface="Montserrat" pitchFamily="2" charset="77"/>
              </a:rPr>
              <a:t>https://</a:t>
            </a:r>
            <a:r>
              <a:rPr lang="en-US" sz="2800" dirty="0" err="1">
                <a:solidFill>
                  <a:srgbClr val="050A30"/>
                </a:solidFill>
                <a:latin typeface="Montserrat" pitchFamily="2" charset="77"/>
              </a:rPr>
              <a:t>mushkiki.com</a:t>
            </a:r>
            <a:r>
              <a:rPr lang="en-US" sz="2800" dirty="0">
                <a:solidFill>
                  <a:srgbClr val="050A30"/>
                </a:solidFill>
                <a:latin typeface="Montserrat" pitchFamily="2" charset="77"/>
              </a:rPr>
              <a:t>/our-programs/sweat-lodge/</a:t>
            </a:r>
          </a:p>
          <a:p>
            <a:pPr algn="just">
              <a:lnSpc>
                <a:spcPts val="3899"/>
              </a:lnSpc>
            </a:pPr>
            <a:r>
              <a:rPr lang="en-US" sz="2800" dirty="0">
                <a:solidFill>
                  <a:srgbClr val="050A30"/>
                </a:solidFill>
                <a:latin typeface="Montserrat" pitchFamily="2" charset="77"/>
              </a:rPr>
              <a:t>https://</a:t>
            </a:r>
            <a:r>
              <a:rPr lang="en-US" sz="2800" dirty="0" err="1">
                <a:solidFill>
                  <a:srgbClr val="050A30"/>
                </a:solidFill>
                <a:latin typeface="Montserrat" pitchFamily="2" charset="77"/>
              </a:rPr>
              <a:t>teaching.usask.ca</a:t>
            </a:r>
            <a:r>
              <a:rPr lang="en-US" sz="2800" dirty="0">
                <a:solidFill>
                  <a:srgbClr val="050A30"/>
                </a:solidFill>
                <a:latin typeface="Montserrat" pitchFamily="2" charset="77"/>
              </a:rPr>
              <a:t>/</a:t>
            </a:r>
            <a:r>
              <a:rPr lang="en-US" sz="2800" dirty="0" err="1">
                <a:solidFill>
                  <a:srgbClr val="050A30"/>
                </a:solidFill>
                <a:latin typeface="Montserrat" pitchFamily="2" charset="77"/>
              </a:rPr>
              <a:t>indigenoussk</a:t>
            </a:r>
            <a:r>
              <a:rPr lang="en-US" sz="2800" dirty="0">
                <a:solidFill>
                  <a:srgbClr val="050A30"/>
                </a:solidFill>
                <a:latin typeface="Montserrat" pitchFamily="2" charset="77"/>
              </a:rPr>
              <a:t>/import/sweat-</a:t>
            </a:r>
            <a:r>
              <a:rPr lang="en-US" sz="2800" dirty="0" err="1">
                <a:solidFill>
                  <a:srgbClr val="050A30"/>
                </a:solidFill>
                <a:latin typeface="Montserrat" pitchFamily="2" charset="77"/>
              </a:rPr>
              <a:t>lodge_ceremony.php</a:t>
            </a:r>
            <a:endParaRPr lang="en-US" sz="2800" dirty="0">
              <a:solidFill>
                <a:srgbClr val="050A30"/>
              </a:solidFill>
              <a:latin typeface="Montserrat" pitchFamily="2" charset="77"/>
            </a:endParaRPr>
          </a:p>
          <a:p>
            <a:pPr algn="just">
              <a:lnSpc>
                <a:spcPts val="3899"/>
              </a:lnSpc>
            </a:pPr>
            <a:r>
              <a:rPr lang="en-US" sz="2800" dirty="0">
                <a:solidFill>
                  <a:srgbClr val="050A30"/>
                </a:solidFill>
                <a:latin typeface="Montserrat" pitchFamily="2" charset="77"/>
              </a:rPr>
              <a:t>https://</a:t>
            </a:r>
            <a:r>
              <a:rPr lang="en-US" sz="2800" dirty="0" err="1">
                <a:solidFill>
                  <a:srgbClr val="050A30"/>
                </a:solidFill>
                <a:latin typeface="Montserrat" pitchFamily="2" charset="77"/>
              </a:rPr>
              <a:t>www.safewater.org</a:t>
            </a:r>
            <a:r>
              <a:rPr lang="en-US" sz="2800" dirty="0">
                <a:solidFill>
                  <a:srgbClr val="050A30"/>
                </a:solidFill>
                <a:latin typeface="Montserrat" pitchFamily="2" charset="77"/>
              </a:rPr>
              <a:t>/operation-water-spirit-1/2017/6/1/grade-eleven-thematic-unit-fasting-and-sweat-lodge-ceremony-information</a:t>
            </a:r>
          </a:p>
          <a:p>
            <a:pPr algn="just">
              <a:lnSpc>
                <a:spcPts val="3899"/>
              </a:lnSpc>
            </a:pPr>
            <a:endParaRPr lang="en-US" sz="2800" dirty="0">
              <a:solidFill>
                <a:srgbClr val="050A30"/>
              </a:solidFill>
              <a:latin typeface="Montserrat" pitchFamily="2" charset="77"/>
            </a:endParaRPr>
          </a:p>
          <a:p>
            <a:pPr algn="just">
              <a:lnSpc>
                <a:spcPts val="3899"/>
              </a:lnSpc>
            </a:pPr>
            <a:endParaRPr lang="en-US" sz="2599" dirty="0">
              <a:solidFill>
                <a:srgbClr val="050A30"/>
              </a:solidFill>
              <a:latin typeface="HK Grotesk Medium"/>
            </a:endParaRPr>
          </a:p>
          <a:p>
            <a:pPr algn="just">
              <a:lnSpc>
                <a:spcPts val="3899"/>
              </a:lnSpc>
            </a:pPr>
            <a:endParaRPr lang="en-US" sz="2599" dirty="0">
              <a:solidFill>
                <a:srgbClr val="050A30"/>
              </a:solidFill>
              <a:latin typeface="HK Grotesk Medium"/>
            </a:endParaRPr>
          </a:p>
          <a:p>
            <a:pPr algn="just">
              <a:lnSpc>
                <a:spcPts val="3899"/>
              </a:lnSpc>
            </a:pPr>
            <a:endParaRPr lang="en-US" sz="2599" dirty="0">
              <a:solidFill>
                <a:srgbClr val="050A30"/>
              </a:solidFill>
              <a:latin typeface="HK Grotesk Medium"/>
            </a:endParaRPr>
          </a:p>
          <a:p>
            <a:pPr algn="just">
              <a:lnSpc>
                <a:spcPts val="3899"/>
              </a:lnSpc>
            </a:pPr>
            <a:endParaRPr lang="en-US" sz="2599" dirty="0">
              <a:solidFill>
                <a:srgbClr val="050A30"/>
              </a:solidFill>
              <a:latin typeface="HK Grotesk Medium"/>
            </a:endParaRPr>
          </a:p>
        </p:txBody>
      </p:sp>
      <p:sp>
        <p:nvSpPr>
          <p:cNvPr id="4" name="TextBox 4"/>
          <p:cNvSpPr txBox="1"/>
          <p:nvPr/>
        </p:nvSpPr>
        <p:spPr>
          <a:xfrm>
            <a:off x="1028700" y="1781175"/>
            <a:ext cx="11765691" cy="1384931"/>
          </a:xfrm>
          <a:prstGeom prst="rect">
            <a:avLst/>
          </a:prstGeom>
        </p:spPr>
        <p:txBody>
          <a:bodyPr lIns="0" tIns="0" rIns="0" bIns="0" rtlCol="0" anchor="t">
            <a:spAutoFit/>
          </a:bodyPr>
          <a:lstStyle/>
          <a:p>
            <a:pPr>
              <a:lnSpc>
                <a:spcPts val="11519"/>
              </a:lnSpc>
            </a:pPr>
            <a:r>
              <a:rPr lang="en-US" sz="8000" dirty="0">
                <a:solidFill>
                  <a:srgbClr val="0F356D"/>
                </a:solidFill>
                <a:latin typeface="Montserrat Extra-Bold"/>
              </a:rPr>
              <a:t>Sources</a:t>
            </a:r>
            <a:endParaRPr lang="en-US" sz="9600" dirty="0">
              <a:solidFill>
                <a:srgbClr val="0F356D"/>
              </a:solidFill>
              <a:latin typeface="Montserrat Extra-Bold"/>
            </a:endParaRPr>
          </a:p>
        </p:txBody>
      </p:sp>
      <p:pic>
        <p:nvPicPr>
          <p:cNvPr id="7" name="Picture 2">
            <a:extLst>
              <a:ext uri="{FF2B5EF4-FFF2-40B4-BE49-F238E27FC236}">
                <a16:creationId xmlns:a16="http://schemas.microsoft.com/office/drawing/2014/main" id="{A163948D-CB87-8640-2444-AF5561639B6A}"/>
              </a:ext>
            </a:extLst>
          </p:cNvPr>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554019">
            <a:off x="-3958670" y="-7435696"/>
            <a:ext cx="8901994" cy="10457555"/>
          </a:xfrm>
          <a:prstGeom prst="rect">
            <a:avLst/>
          </a:prstGeom>
        </p:spPr>
      </p:pic>
      <p:pic>
        <p:nvPicPr>
          <p:cNvPr id="8" name="Picture 3">
            <a:extLst>
              <a:ext uri="{FF2B5EF4-FFF2-40B4-BE49-F238E27FC236}">
                <a16:creationId xmlns:a16="http://schemas.microsoft.com/office/drawing/2014/main" id="{F09F41D7-0C9C-3E07-1E7D-2266ADD425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078047">
            <a:off x="-1378911" y="-4481248"/>
            <a:ext cx="7552779" cy="5154772"/>
          </a:xfrm>
          <a:prstGeom prst="rect">
            <a:avLst/>
          </a:prstGeom>
        </p:spPr>
      </p:pic>
      <p:pic>
        <p:nvPicPr>
          <p:cNvPr id="6" name="Picture 5">
            <a:extLst>
              <a:ext uri="{FF2B5EF4-FFF2-40B4-BE49-F238E27FC236}">
                <a16:creationId xmlns:a16="http://schemas.microsoft.com/office/drawing/2014/main" id="{FAE8F840-418E-3178-61BB-F55DD3922E3E}"/>
              </a:ext>
            </a:extLst>
          </p:cNvPr>
          <p:cNvPicPr>
            <a:picLocks noChangeAspect="1"/>
          </p:cNvPicPr>
          <p:nvPr/>
        </p:nvPicPr>
        <p:blipFill>
          <a:blip r:embed="rId8"/>
          <a:stretch>
            <a:fillRect/>
          </a:stretch>
        </p:blipFill>
        <p:spPr>
          <a:xfrm>
            <a:off x="533400" y="266700"/>
            <a:ext cx="17375106" cy="1572904"/>
          </a:xfrm>
          <a:prstGeom prst="rect">
            <a:avLst/>
          </a:prstGeom>
        </p:spPr>
      </p:pic>
      <p:sp>
        <p:nvSpPr>
          <p:cNvPr id="9" name="TextBox 8">
            <a:extLst>
              <a:ext uri="{FF2B5EF4-FFF2-40B4-BE49-F238E27FC236}">
                <a16:creationId xmlns:a16="http://schemas.microsoft.com/office/drawing/2014/main" id="{01DD7CDA-20D6-F24F-61F1-819B82499CAE}"/>
              </a:ext>
            </a:extLst>
          </p:cNvPr>
          <p:cNvSpPr txBox="1"/>
          <p:nvPr/>
        </p:nvSpPr>
        <p:spPr>
          <a:xfrm>
            <a:off x="6054" y="9849325"/>
            <a:ext cx="18281945"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c2e02e6-199e-4c0b-8616-1ff986d49433" xsi:nil="true"/>
    <lcf76f155ced4ddcb4097134ff3c332f xmlns="229c973e-8b6c-4b42-893e-f1707e28bc1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5AB69FA5B7984B8D83022AF7A040BF" ma:contentTypeVersion="16" ma:contentTypeDescription="Create a new document." ma:contentTypeScope="" ma:versionID="10a7ae876cf290fb46cb83c483a75796">
  <xsd:schema xmlns:xsd="http://www.w3.org/2001/XMLSchema" xmlns:xs="http://www.w3.org/2001/XMLSchema" xmlns:p="http://schemas.microsoft.com/office/2006/metadata/properties" xmlns:ns2="229c973e-8b6c-4b42-893e-f1707e28bc1e" xmlns:ns3="3c2e02e6-199e-4c0b-8616-1ff986d49433" targetNamespace="http://schemas.microsoft.com/office/2006/metadata/properties" ma:root="true" ma:fieldsID="a92c89e61bf8e0a2dc8a2d585fc07882" ns2:_="" ns3:_="">
    <xsd:import namespace="229c973e-8b6c-4b42-893e-f1707e28bc1e"/>
    <xsd:import namespace="3c2e02e6-199e-4c0b-8616-1ff986d494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c973e-8b6c-4b42-893e-f1707e28b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bd2e69d-a885-47d9-a849-8bc90acf94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2e02e6-199e-4c0b-8616-1ff986d494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4329f7d-523e-44c9-b0e1-49aa5bd3008e}" ma:internalName="TaxCatchAll" ma:showField="CatchAllData" ma:web="3c2e02e6-199e-4c0b-8616-1ff986d494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1247FD-94C0-4224-BB6B-7E79B7D93B1D}">
  <ds:schemaRefs>
    <ds:schemaRef ds:uri="http://schemas.microsoft.com/sharepoint/v3/contenttype/forms"/>
  </ds:schemaRefs>
</ds:datastoreItem>
</file>

<file path=customXml/itemProps2.xml><?xml version="1.0" encoding="utf-8"?>
<ds:datastoreItem xmlns:ds="http://schemas.openxmlformats.org/officeDocument/2006/customXml" ds:itemID="{D67DE2DA-0D83-4E79-BF0D-3382BB8319ED}">
  <ds:schemaRefs>
    <ds:schemaRef ds:uri="http://schemas.microsoft.com/office/infopath/2007/PartnerControls"/>
    <ds:schemaRef ds:uri="http://purl.org/dc/dcmitype/"/>
    <ds:schemaRef ds:uri="http://www.w3.org/XML/1998/namespace"/>
    <ds:schemaRef ds:uri="http://purl.org/dc/elements/1.1/"/>
    <ds:schemaRef ds:uri="229c973e-8b6c-4b42-893e-f1707e28bc1e"/>
    <ds:schemaRef ds:uri="http://schemas.microsoft.com/office/2006/documentManagement/types"/>
    <ds:schemaRef ds:uri="http://purl.org/dc/terms/"/>
    <ds:schemaRef ds:uri="3c2e02e6-199e-4c0b-8616-1ff986d49433"/>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B89E4519-CBDE-4BFB-87EF-732A8BBD56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c973e-8b6c-4b42-893e-f1707e28bc1e"/>
    <ds:schemaRef ds:uri="3c2e02e6-199e-4c0b-8616-1ff986d49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2927</TotalTime>
  <Words>740</Words>
  <Application>Microsoft Office PowerPoint</Application>
  <PresentationFormat>Custom</PresentationFormat>
  <Paragraphs>63</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Times New Roman</vt:lpstr>
      <vt:lpstr>HK Grotesk Medium</vt:lpstr>
      <vt:lpstr>Calistoga</vt:lpstr>
      <vt:lpstr>Montserrat Extra-Bold</vt:lpstr>
      <vt:lpstr>Montserrat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1b.2 Water in Ceremony</dc:title>
  <cp:lastModifiedBy>Jade Gabri</cp:lastModifiedBy>
  <cp:revision>167</cp:revision>
  <dcterms:created xsi:type="dcterms:W3CDTF">2006-08-16T00:00:00Z</dcterms:created>
  <dcterms:modified xsi:type="dcterms:W3CDTF">2023-12-01T17:42:41Z</dcterms:modified>
  <dc:identifier>DAFLVfcCZX0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0x010100125AB69FA5B7984B8D83022AF7A040BF</vt:lpwstr>
  </property>
  <property fmtid="{D5CDD505-2E9C-101B-9397-08002B2CF9AE}" pid="3" name="MediaServiceImageTags">
    <vt:lpwstr/>
  </property>
</Properties>
</file>