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3"/>
    <p:sldId id="257" r:id="rId24"/>
    <p:sldId id="258" r:id="rId25"/>
    <p:sldId id="259" r:id="rId26"/>
    <p:sldId id="260" r:id="rId27"/>
    <p:sldId id="261" r:id="rId28"/>
    <p:sldId id="262" r:id="rId29"/>
    <p:sldId id="263" r:id="rId30"/>
    <p:sldId id="264" r:id="rId31"/>
    <p:sldId id="265" r:id="rId32"/>
    <p:sldId id="266" r:id="rId33"/>
    <p:sldId id="267" r:id="rId34"/>
    <p:sldId id="268" r:id="rId35"/>
    <p:sldId id="269" r:id="rId36"/>
    <p:sldId id="270" r:id="rId37"/>
    <p:sldId id="271" r:id="rId38"/>
    <p:sldId id="272" r:id="rId39"/>
    <p:sldId id="273" r:id="rId40"/>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Fredoka One" charset="1" panose="02000000000000000000"/>
      <p:regular r:id="rId10"/>
    </p:embeddedFont>
    <p:embeddedFont>
      <p:font typeface="Open Sans Light" charset="1" panose="020B0306030504020204"/>
      <p:regular r:id="rId11"/>
    </p:embeddedFont>
    <p:embeddedFont>
      <p:font typeface="Open Sans Light Bold" charset="1" panose="020B0806030504020204"/>
      <p:regular r:id="rId12"/>
    </p:embeddedFont>
    <p:embeddedFont>
      <p:font typeface="Open Sans Light Italics" charset="1" panose="020B0306030504020204"/>
      <p:regular r:id="rId13"/>
    </p:embeddedFont>
    <p:embeddedFont>
      <p:font typeface="Open Sans Light Bold Italics" charset="1" panose="020B0806030504020204"/>
      <p:regular r:id="rId14"/>
    </p:embeddedFont>
    <p:embeddedFont>
      <p:font typeface="Montserrat" charset="1" panose="00000500000000000000"/>
      <p:regular r:id="rId15"/>
    </p:embeddedFont>
    <p:embeddedFont>
      <p:font typeface="Montserrat Bold" charset="1" panose="00000600000000000000"/>
      <p:regular r:id="rId16"/>
    </p:embeddedFont>
    <p:embeddedFont>
      <p:font typeface="Montserrat Italics" charset="1" panose="00000500000000000000"/>
      <p:regular r:id="rId17"/>
    </p:embeddedFont>
    <p:embeddedFont>
      <p:font typeface="Montserrat Bold Italics" charset="1" panose="00000600000000000000"/>
      <p:regular r:id="rId18"/>
    </p:embeddedFont>
    <p:embeddedFont>
      <p:font typeface="Canva Sans" charset="1" panose="020B0503030501040103"/>
      <p:regular r:id="rId19"/>
    </p:embeddedFont>
    <p:embeddedFont>
      <p:font typeface="Canva Sans Bold" charset="1" panose="020B0803030501040103"/>
      <p:regular r:id="rId20"/>
    </p:embeddedFont>
    <p:embeddedFont>
      <p:font typeface="Canva Sans Italics" charset="1" panose="020B0503030501040103"/>
      <p:regular r:id="rId21"/>
    </p:embeddedFont>
    <p:embeddedFont>
      <p:font typeface="Canva Sans Bold Italics" charset="1" panose="020B0803030501040103"/>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3.fntdata"/><Relationship Id="rId18" Type="http://schemas.openxmlformats.org/officeDocument/2006/relationships/font" Target="fonts/font18.fntdata"/><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font" Target="fonts/font21.fntdata"/><Relationship Id="rId34" Type="http://schemas.openxmlformats.org/officeDocument/2006/relationships/slide" Target="slides/slide12.xml"/><Relationship Id="rId42" Type="http://schemas.openxmlformats.org/officeDocument/2006/relationships/customXml" Target="../customXml/item2.xml"/><Relationship Id="rId7" Type="http://schemas.openxmlformats.org/officeDocument/2006/relationships/font" Target="fonts/font7.fntdata"/><Relationship Id="rId16" Type="http://schemas.openxmlformats.org/officeDocument/2006/relationships/font" Target="fonts/font16.fntdata"/><Relationship Id="rId2" Type="http://schemas.openxmlformats.org/officeDocument/2006/relationships/presProps" Target="presProps.xml"/><Relationship Id="rId20" Type="http://schemas.openxmlformats.org/officeDocument/2006/relationships/font" Target="fonts/font20.fntdata"/><Relationship Id="rId29" Type="http://schemas.openxmlformats.org/officeDocument/2006/relationships/slide" Target="slides/slide7.xml"/><Relationship Id="rId41" Type="http://schemas.openxmlformats.org/officeDocument/2006/relationships/customXml" Target="../customXml/item1.xml"/><Relationship Id="rId1" Type="http://schemas.openxmlformats.org/officeDocument/2006/relationships/slideMaster" Target="slideMasters/slideMaster1.xml"/><Relationship Id="rId11" Type="http://schemas.openxmlformats.org/officeDocument/2006/relationships/font" Target="fonts/font11.fntdata"/><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6" Type="http://schemas.openxmlformats.org/officeDocument/2006/relationships/font" Target="fonts/font6.fntdata"/><Relationship Id="rId15" Type="http://schemas.openxmlformats.org/officeDocument/2006/relationships/font" Target="fonts/font15.fntdata"/><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5" Type="http://schemas.openxmlformats.org/officeDocument/2006/relationships/tableStyles" Target="tableStyles.xml"/><Relationship Id="rId10" Type="http://schemas.openxmlformats.org/officeDocument/2006/relationships/font" Target="fonts/font10.fntdata"/><Relationship Id="rId19" Type="http://schemas.openxmlformats.org/officeDocument/2006/relationships/font" Target="fonts/font19.fntdata"/><Relationship Id="rId31" Type="http://schemas.openxmlformats.org/officeDocument/2006/relationships/slide" Target="slides/slide9.xml"/><Relationship Id="rId14" Type="http://schemas.openxmlformats.org/officeDocument/2006/relationships/font" Target="fonts/font14.fntdata"/><Relationship Id="rId22" Type="http://schemas.openxmlformats.org/officeDocument/2006/relationships/font" Target="fonts/font22.fntdata"/><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 Type="http://schemas.openxmlformats.org/officeDocument/2006/relationships/theme" Target="theme/theme1.xml"/><Relationship Id="rId9" Type="http://schemas.openxmlformats.org/officeDocument/2006/relationships/font" Target="fonts/font9.fntdata"/><Relationship Id="rId8" Type="http://schemas.openxmlformats.org/officeDocument/2006/relationships/font" Target="fonts/font8.fntdata"/><Relationship Id="rId3" Type="http://schemas.openxmlformats.org/officeDocument/2006/relationships/viewProps" Target="viewProps.xml"/><Relationship Id="rId12" Type="http://schemas.openxmlformats.org/officeDocument/2006/relationships/font" Target="fonts/font12.fntdata"/><Relationship Id="rId17" Type="http://schemas.openxmlformats.org/officeDocument/2006/relationships/font" Target="fonts/font17.fntdata"/><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5.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5.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5.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5.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5.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5.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5.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5.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5.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https://www.google.com/earth/versions/" TargetMode="External" Type="http://schemas.openxmlformats.org/officeDocument/2006/relationships/hyperlink"/><Relationship Id="rId3" Target="../media/image5.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5.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5.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5.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5.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5.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5.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8C9D35"/>
        </a:solidFill>
      </p:bgPr>
    </p:bg>
    <p:spTree>
      <p:nvGrpSpPr>
        <p:cNvPr id="1" name=""/>
        <p:cNvGrpSpPr/>
        <p:nvPr/>
      </p:nvGrpSpPr>
      <p:grpSpPr>
        <a:xfrm>
          <a:off x="0" y="0"/>
          <a:ext cx="0" cy="0"/>
          <a:chOff x="0" y="0"/>
          <a:chExt cx="0" cy="0"/>
        </a:xfrm>
      </p:grpSpPr>
      <p:sp>
        <p:nvSpPr>
          <p:cNvPr name="Freeform 2" id="2"/>
          <p:cNvSpPr/>
          <p:nvPr/>
        </p:nvSpPr>
        <p:spPr>
          <a:xfrm flipH="true" flipV="true" rot="-6335556">
            <a:off x="2171309" y="-2596390"/>
            <a:ext cx="13945382" cy="18229258"/>
          </a:xfrm>
          <a:custGeom>
            <a:avLst/>
            <a:gdLst/>
            <a:ahLst/>
            <a:cxnLst/>
            <a:rect r="r" b="b" t="t" l="l"/>
            <a:pathLst>
              <a:path h="18229258" w="13945382">
                <a:moveTo>
                  <a:pt x="13945382" y="18229258"/>
                </a:moveTo>
                <a:lnTo>
                  <a:pt x="0" y="18229258"/>
                </a:lnTo>
                <a:lnTo>
                  <a:pt x="0" y="0"/>
                </a:lnTo>
                <a:lnTo>
                  <a:pt x="13945382" y="0"/>
                </a:lnTo>
                <a:lnTo>
                  <a:pt x="13945382" y="18229258"/>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496502" y="2286874"/>
            <a:ext cx="10997932" cy="4106179"/>
          </a:xfrm>
          <a:prstGeom prst="rect">
            <a:avLst/>
          </a:prstGeom>
        </p:spPr>
        <p:txBody>
          <a:bodyPr anchor="t" rtlCol="false" tIns="0" lIns="0" bIns="0" rIns="0">
            <a:spAutoFit/>
          </a:bodyPr>
          <a:lstStyle/>
          <a:p>
            <a:pPr>
              <a:lnSpc>
                <a:spcPts val="10451"/>
              </a:lnSpc>
            </a:pPr>
            <a:r>
              <a:rPr lang="en-US" sz="12153">
                <a:solidFill>
                  <a:srgbClr val="8C9D35"/>
                </a:solidFill>
                <a:latin typeface="Fredoka One"/>
              </a:rPr>
              <a:t>Land Changes Over the Years  </a:t>
            </a:r>
          </a:p>
        </p:txBody>
      </p:sp>
      <p:sp>
        <p:nvSpPr>
          <p:cNvPr name="Freeform 4" id="4"/>
          <p:cNvSpPr/>
          <p:nvPr/>
        </p:nvSpPr>
        <p:spPr>
          <a:xfrm flipH="false" flipV="false" rot="0">
            <a:off x="10660886" y="2829502"/>
            <a:ext cx="6136181" cy="5935360"/>
          </a:xfrm>
          <a:custGeom>
            <a:avLst/>
            <a:gdLst/>
            <a:ahLst/>
            <a:cxnLst/>
            <a:rect r="r" b="b" t="t" l="l"/>
            <a:pathLst>
              <a:path h="5935360" w="6136181">
                <a:moveTo>
                  <a:pt x="0" y="0"/>
                </a:moveTo>
                <a:lnTo>
                  <a:pt x="6136181" y="0"/>
                </a:lnTo>
                <a:lnTo>
                  <a:pt x="6136181" y="5935360"/>
                </a:lnTo>
                <a:lnTo>
                  <a:pt x="0" y="59353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660886" y="0"/>
            <a:ext cx="5293495" cy="2404129"/>
          </a:xfrm>
          <a:custGeom>
            <a:avLst/>
            <a:gdLst/>
            <a:ahLst/>
            <a:cxnLst/>
            <a:rect r="r" b="b" t="t" l="l"/>
            <a:pathLst>
              <a:path h="2404129" w="5293495">
                <a:moveTo>
                  <a:pt x="0" y="0"/>
                </a:moveTo>
                <a:lnTo>
                  <a:pt x="5293495" y="0"/>
                </a:lnTo>
                <a:lnTo>
                  <a:pt x="5293495" y="2404129"/>
                </a:lnTo>
                <a:lnTo>
                  <a:pt x="0" y="2404129"/>
                </a:lnTo>
                <a:lnTo>
                  <a:pt x="0" y="0"/>
                </a:lnTo>
                <a:close/>
              </a:path>
            </a:pathLst>
          </a:custGeom>
          <a:blipFill>
            <a:blip r:embed="rId6"/>
            <a:stretch>
              <a:fillRect l="0" t="0" r="0" b="0"/>
            </a:stretch>
          </a:blipFill>
        </p:spPr>
      </p:sp>
      <p:sp>
        <p:nvSpPr>
          <p:cNvPr name="TextBox 6" id="6"/>
          <p:cNvSpPr txBox="true"/>
          <p:nvPr/>
        </p:nvSpPr>
        <p:spPr>
          <a:xfrm rot="0">
            <a:off x="1796877" y="6442039"/>
            <a:ext cx="6755707" cy="1844675"/>
          </a:xfrm>
          <a:prstGeom prst="rect">
            <a:avLst/>
          </a:prstGeom>
        </p:spPr>
        <p:txBody>
          <a:bodyPr anchor="t" rtlCol="false" tIns="0" lIns="0" bIns="0" rIns="0">
            <a:spAutoFit/>
          </a:bodyPr>
          <a:lstStyle/>
          <a:p>
            <a:pPr>
              <a:lnSpc>
                <a:spcPts val="4900"/>
              </a:lnSpc>
            </a:pPr>
            <a:r>
              <a:rPr lang="en-US" sz="3500">
                <a:solidFill>
                  <a:srgbClr val="FFFFFF"/>
                </a:solidFill>
                <a:latin typeface="Montserrat"/>
              </a:rPr>
              <a:t>Kingston, Ottawa and The Queen's University Biological Station Locations </a:t>
            </a:r>
          </a:p>
        </p:txBody>
      </p:sp>
      <p:sp>
        <p:nvSpPr>
          <p:cNvPr name="TextBox 7" id="7"/>
          <p:cNvSpPr txBox="true"/>
          <p:nvPr/>
        </p:nvSpPr>
        <p:spPr>
          <a:xfrm rot="0">
            <a:off x="0" y="9657140"/>
            <a:ext cx="17709797" cy="431801"/>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4364841" cy="10287000"/>
          </a:xfrm>
          <a:custGeom>
            <a:avLst/>
            <a:gdLst/>
            <a:ahLst/>
            <a:cxnLst/>
            <a:rect r="r" b="b" t="t" l="l"/>
            <a:pathLst>
              <a:path h="10287000" w="14364841">
                <a:moveTo>
                  <a:pt x="0" y="0"/>
                </a:moveTo>
                <a:lnTo>
                  <a:pt x="14364841" y="0"/>
                </a:lnTo>
                <a:lnTo>
                  <a:pt x="14364841"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4293623" y="4199890"/>
            <a:ext cx="3736336" cy="1801495"/>
          </a:xfrm>
          <a:prstGeom prst="rect">
            <a:avLst/>
          </a:prstGeom>
        </p:spPr>
        <p:txBody>
          <a:bodyPr anchor="t" rtlCol="false" tIns="0" lIns="0" bIns="0" rIns="0">
            <a:spAutoFit/>
          </a:bodyPr>
          <a:lstStyle/>
          <a:p>
            <a:pPr algn="r">
              <a:lnSpc>
                <a:spcPts val="7279"/>
              </a:lnSpc>
            </a:pPr>
            <a:r>
              <a:rPr lang="en-US" sz="5199">
                <a:solidFill>
                  <a:srgbClr val="000000"/>
                </a:solidFill>
                <a:latin typeface="Montserrat"/>
              </a:rPr>
              <a:t>Ottawa,</a:t>
            </a:r>
          </a:p>
          <a:p>
            <a:pPr algn="r">
              <a:lnSpc>
                <a:spcPts val="7279"/>
              </a:lnSpc>
            </a:pPr>
            <a:r>
              <a:rPr lang="en-US" sz="5199">
                <a:solidFill>
                  <a:srgbClr val="000000"/>
                </a:solidFill>
                <a:latin typeface="Montserrat"/>
              </a:rPr>
              <a:t>ON (1984).</a:t>
            </a:r>
          </a:p>
        </p:txBody>
      </p:sp>
      <p:grpSp>
        <p:nvGrpSpPr>
          <p:cNvPr name="Group 4" id="4"/>
          <p:cNvGrpSpPr>
            <a:grpSpLocks noChangeAspect="true"/>
          </p:cNvGrpSpPr>
          <p:nvPr/>
        </p:nvGrpSpPr>
        <p:grpSpPr>
          <a:xfrm rot="0">
            <a:off x="1411833" y="3818028"/>
            <a:ext cx="5440272" cy="5440272"/>
            <a:chOff x="0" y="0"/>
            <a:chExt cx="6355080" cy="6355080"/>
          </a:xfrm>
        </p:grpSpPr>
        <p:sp>
          <p:nvSpPr>
            <p:cNvPr name="Freeform 5" id="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name="Group 6" id="6"/>
          <p:cNvGrpSpPr/>
          <p:nvPr/>
        </p:nvGrpSpPr>
        <p:grpSpPr>
          <a:xfrm rot="0">
            <a:off x="-176144" y="9608088"/>
            <a:ext cx="18969476" cy="1193262"/>
            <a:chOff x="0" y="0"/>
            <a:chExt cx="4996076" cy="314275"/>
          </a:xfrm>
        </p:grpSpPr>
        <p:sp>
          <p:nvSpPr>
            <p:cNvPr name="Freeform 7" id="7"/>
            <p:cNvSpPr/>
            <p:nvPr/>
          </p:nvSpPr>
          <p:spPr>
            <a:xfrm flipH="false" flipV="false" rot="0">
              <a:off x="0" y="0"/>
              <a:ext cx="4996076" cy="314275"/>
            </a:xfrm>
            <a:custGeom>
              <a:avLst/>
              <a:gdLst/>
              <a:ahLst/>
              <a:cxnLst/>
              <a:rect r="r" b="b" t="t" l="l"/>
              <a:pathLst>
                <a:path h="314275" w="4996076">
                  <a:moveTo>
                    <a:pt x="0" y="0"/>
                  </a:moveTo>
                  <a:lnTo>
                    <a:pt x="4996076" y="0"/>
                  </a:lnTo>
                  <a:lnTo>
                    <a:pt x="4996076" y="314275"/>
                  </a:lnTo>
                  <a:lnTo>
                    <a:pt x="0" y="314275"/>
                  </a:lnTo>
                  <a:close/>
                </a:path>
              </a:pathLst>
            </a:custGeom>
            <a:solidFill>
              <a:srgbClr val="8C9D35"/>
            </a:solidFill>
          </p:spPr>
        </p:sp>
        <p:sp>
          <p:nvSpPr>
            <p:cNvPr name="TextBox 8" id="8"/>
            <p:cNvSpPr txBox="true"/>
            <p:nvPr/>
          </p:nvSpPr>
          <p:spPr>
            <a:xfrm>
              <a:off x="0" y="-38100"/>
              <a:ext cx="4996076" cy="35237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9657140"/>
            <a:ext cx="17709797" cy="431801"/>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
        <p:nvSpPr>
          <p:cNvPr name="Freeform 10" id="10"/>
          <p:cNvSpPr/>
          <p:nvPr/>
        </p:nvSpPr>
        <p:spPr>
          <a:xfrm flipH="false" flipV="false" rot="0">
            <a:off x="14617051" y="253685"/>
            <a:ext cx="3412908" cy="1550029"/>
          </a:xfrm>
          <a:custGeom>
            <a:avLst/>
            <a:gdLst/>
            <a:ahLst/>
            <a:cxnLst/>
            <a:rect r="r" b="b" t="t" l="l"/>
            <a:pathLst>
              <a:path h="1550029" w="3412908">
                <a:moveTo>
                  <a:pt x="0" y="0"/>
                </a:moveTo>
                <a:lnTo>
                  <a:pt x="3412908" y="0"/>
                </a:lnTo>
                <a:lnTo>
                  <a:pt x="3412908" y="1550030"/>
                </a:lnTo>
                <a:lnTo>
                  <a:pt x="0" y="1550030"/>
                </a:lnTo>
                <a:lnTo>
                  <a:pt x="0" y="0"/>
                </a:lnTo>
                <a:close/>
              </a:path>
            </a:pathLst>
          </a:custGeom>
          <a:blipFill>
            <a:blip r:embed="rId3"/>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4488558" cy="10287000"/>
          </a:xfrm>
          <a:custGeom>
            <a:avLst/>
            <a:gdLst/>
            <a:ahLst/>
            <a:cxnLst/>
            <a:rect r="r" b="b" t="t" l="l"/>
            <a:pathLst>
              <a:path h="10287000" w="14488558">
                <a:moveTo>
                  <a:pt x="0" y="0"/>
                </a:moveTo>
                <a:lnTo>
                  <a:pt x="14488558" y="0"/>
                </a:lnTo>
                <a:lnTo>
                  <a:pt x="14488558"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4293623" y="4199890"/>
            <a:ext cx="3736336" cy="1801495"/>
          </a:xfrm>
          <a:prstGeom prst="rect">
            <a:avLst/>
          </a:prstGeom>
        </p:spPr>
        <p:txBody>
          <a:bodyPr anchor="t" rtlCol="false" tIns="0" lIns="0" bIns="0" rIns="0">
            <a:spAutoFit/>
          </a:bodyPr>
          <a:lstStyle/>
          <a:p>
            <a:pPr algn="r">
              <a:lnSpc>
                <a:spcPts val="7279"/>
              </a:lnSpc>
            </a:pPr>
            <a:r>
              <a:rPr lang="en-US" sz="5199">
                <a:solidFill>
                  <a:srgbClr val="000000"/>
                </a:solidFill>
                <a:latin typeface="Montserrat"/>
              </a:rPr>
              <a:t>Ottawa,</a:t>
            </a:r>
          </a:p>
          <a:p>
            <a:pPr algn="r">
              <a:lnSpc>
                <a:spcPts val="7279"/>
              </a:lnSpc>
            </a:pPr>
            <a:r>
              <a:rPr lang="en-US" sz="5199">
                <a:solidFill>
                  <a:srgbClr val="000000"/>
                </a:solidFill>
                <a:latin typeface="Montserrat"/>
              </a:rPr>
              <a:t>ON (2019).</a:t>
            </a:r>
          </a:p>
        </p:txBody>
      </p:sp>
      <p:grpSp>
        <p:nvGrpSpPr>
          <p:cNvPr name="Group 4" id="4"/>
          <p:cNvGrpSpPr>
            <a:grpSpLocks noChangeAspect="true"/>
          </p:cNvGrpSpPr>
          <p:nvPr/>
        </p:nvGrpSpPr>
        <p:grpSpPr>
          <a:xfrm rot="0">
            <a:off x="615816" y="3960903"/>
            <a:ext cx="5440272" cy="5440272"/>
            <a:chOff x="0" y="0"/>
            <a:chExt cx="6355080" cy="6355080"/>
          </a:xfrm>
        </p:grpSpPr>
        <p:sp>
          <p:nvSpPr>
            <p:cNvPr name="Freeform 5" id="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name="Group 6" id="6"/>
          <p:cNvGrpSpPr/>
          <p:nvPr/>
        </p:nvGrpSpPr>
        <p:grpSpPr>
          <a:xfrm rot="0">
            <a:off x="-176144" y="9608088"/>
            <a:ext cx="18969476" cy="1193262"/>
            <a:chOff x="0" y="0"/>
            <a:chExt cx="4996076" cy="314275"/>
          </a:xfrm>
        </p:grpSpPr>
        <p:sp>
          <p:nvSpPr>
            <p:cNvPr name="Freeform 7" id="7"/>
            <p:cNvSpPr/>
            <p:nvPr/>
          </p:nvSpPr>
          <p:spPr>
            <a:xfrm flipH="false" flipV="false" rot="0">
              <a:off x="0" y="0"/>
              <a:ext cx="4996076" cy="314275"/>
            </a:xfrm>
            <a:custGeom>
              <a:avLst/>
              <a:gdLst/>
              <a:ahLst/>
              <a:cxnLst/>
              <a:rect r="r" b="b" t="t" l="l"/>
              <a:pathLst>
                <a:path h="314275" w="4996076">
                  <a:moveTo>
                    <a:pt x="0" y="0"/>
                  </a:moveTo>
                  <a:lnTo>
                    <a:pt x="4996076" y="0"/>
                  </a:lnTo>
                  <a:lnTo>
                    <a:pt x="4996076" y="314275"/>
                  </a:lnTo>
                  <a:lnTo>
                    <a:pt x="0" y="314275"/>
                  </a:lnTo>
                  <a:close/>
                </a:path>
              </a:pathLst>
            </a:custGeom>
            <a:solidFill>
              <a:srgbClr val="8C9D35"/>
            </a:solidFill>
          </p:spPr>
        </p:sp>
        <p:sp>
          <p:nvSpPr>
            <p:cNvPr name="TextBox 8" id="8"/>
            <p:cNvSpPr txBox="true"/>
            <p:nvPr/>
          </p:nvSpPr>
          <p:spPr>
            <a:xfrm>
              <a:off x="0" y="-38100"/>
              <a:ext cx="4996076" cy="35237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9657140"/>
            <a:ext cx="17709797" cy="431801"/>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
        <p:nvSpPr>
          <p:cNvPr name="Freeform 10" id="10"/>
          <p:cNvSpPr/>
          <p:nvPr/>
        </p:nvSpPr>
        <p:spPr>
          <a:xfrm flipH="false" flipV="false" rot="0">
            <a:off x="14617051" y="253685"/>
            <a:ext cx="3412908" cy="1550029"/>
          </a:xfrm>
          <a:custGeom>
            <a:avLst/>
            <a:gdLst/>
            <a:ahLst/>
            <a:cxnLst/>
            <a:rect r="r" b="b" t="t" l="l"/>
            <a:pathLst>
              <a:path h="1550029" w="3412908">
                <a:moveTo>
                  <a:pt x="0" y="0"/>
                </a:moveTo>
                <a:lnTo>
                  <a:pt x="3412908" y="0"/>
                </a:lnTo>
                <a:lnTo>
                  <a:pt x="3412908" y="1550030"/>
                </a:lnTo>
                <a:lnTo>
                  <a:pt x="0" y="1550030"/>
                </a:lnTo>
                <a:lnTo>
                  <a:pt x="0" y="0"/>
                </a:lnTo>
                <a:close/>
              </a:path>
            </a:pathLst>
          </a:custGeom>
          <a:blipFill>
            <a:blip r:embed="rId3"/>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4586791" cy="10287000"/>
          </a:xfrm>
          <a:custGeom>
            <a:avLst/>
            <a:gdLst/>
            <a:ahLst/>
            <a:cxnLst/>
            <a:rect r="r" b="b" t="t" l="l"/>
            <a:pathLst>
              <a:path h="10287000" w="14586791">
                <a:moveTo>
                  <a:pt x="0" y="0"/>
                </a:moveTo>
                <a:lnTo>
                  <a:pt x="14586791" y="0"/>
                </a:lnTo>
                <a:lnTo>
                  <a:pt x="14586791"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4293623" y="4199890"/>
            <a:ext cx="3736336" cy="1801495"/>
          </a:xfrm>
          <a:prstGeom prst="rect">
            <a:avLst/>
          </a:prstGeom>
        </p:spPr>
        <p:txBody>
          <a:bodyPr anchor="t" rtlCol="false" tIns="0" lIns="0" bIns="0" rIns="0">
            <a:spAutoFit/>
          </a:bodyPr>
          <a:lstStyle/>
          <a:p>
            <a:pPr algn="r">
              <a:lnSpc>
                <a:spcPts val="7279"/>
              </a:lnSpc>
            </a:pPr>
            <a:r>
              <a:rPr lang="en-US" sz="5199">
                <a:solidFill>
                  <a:srgbClr val="000000"/>
                </a:solidFill>
                <a:latin typeface="Montserrat"/>
              </a:rPr>
              <a:t>Ottawa,</a:t>
            </a:r>
          </a:p>
          <a:p>
            <a:pPr algn="r">
              <a:lnSpc>
                <a:spcPts val="7279"/>
              </a:lnSpc>
            </a:pPr>
            <a:r>
              <a:rPr lang="en-US" sz="5199">
                <a:solidFill>
                  <a:srgbClr val="000000"/>
                </a:solidFill>
                <a:latin typeface="Montserrat"/>
              </a:rPr>
              <a:t>ON (1984).</a:t>
            </a:r>
          </a:p>
        </p:txBody>
      </p:sp>
      <p:grpSp>
        <p:nvGrpSpPr>
          <p:cNvPr name="Group 4" id="4"/>
          <p:cNvGrpSpPr>
            <a:grpSpLocks noChangeAspect="true"/>
          </p:cNvGrpSpPr>
          <p:nvPr/>
        </p:nvGrpSpPr>
        <p:grpSpPr>
          <a:xfrm rot="0">
            <a:off x="4636726" y="3960903"/>
            <a:ext cx="6011772" cy="6011772"/>
            <a:chOff x="0" y="0"/>
            <a:chExt cx="6355080" cy="6355080"/>
          </a:xfrm>
        </p:grpSpPr>
        <p:sp>
          <p:nvSpPr>
            <p:cNvPr name="Freeform 5" id="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name="Group 6" id="6"/>
          <p:cNvGrpSpPr/>
          <p:nvPr/>
        </p:nvGrpSpPr>
        <p:grpSpPr>
          <a:xfrm rot="0">
            <a:off x="-176144" y="9608088"/>
            <a:ext cx="18969476" cy="1193262"/>
            <a:chOff x="0" y="0"/>
            <a:chExt cx="4996076" cy="314275"/>
          </a:xfrm>
        </p:grpSpPr>
        <p:sp>
          <p:nvSpPr>
            <p:cNvPr name="Freeform 7" id="7"/>
            <p:cNvSpPr/>
            <p:nvPr/>
          </p:nvSpPr>
          <p:spPr>
            <a:xfrm flipH="false" flipV="false" rot="0">
              <a:off x="0" y="0"/>
              <a:ext cx="4996076" cy="314275"/>
            </a:xfrm>
            <a:custGeom>
              <a:avLst/>
              <a:gdLst/>
              <a:ahLst/>
              <a:cxnLst/>
              <a:rect r="r" b="b" t="t" l="l"/>
              <a:pathLst>
                <a:path h="314275" w="4996076">
                  <a:moveTo>
                    <a:pt x="0" y="0"/>
                  </a:moveTo>
                  <a:lnTo>
                    <a:pt x="4996076" y="0"/>
                  </a:lnTo>
                  <a:lnTo>
                    <a:pt x="4996076" y="314275"/>
                  </a:lnTo>
                  <a:lnTo>
                    <a:pt x="0" y="314275"/>
                  </a:lnTo>
                  <a:close/>
                </a:path>
              </a:pathLst>
            </a:custGeom>
            <a:solidFill>
              <a:srgbClr val="8C9D35"/>
            </a:solidFill>
          </p:spPr>
        </p:sp>
        <p:sp>
          <p:nvSpPr>
            <p:cNvPr name="TextBox 8" id="8"/>
            <p:cNvSpPr txBox="true"/>
            <p:nvPr/>
          </p:nvSpPr>
          <p:spPr>
            <a:xfrm>
              <a:off x="0" y="-38100"/>
              <a:ext cx="4996076" cy="35237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9657140"/>
            <a:ext cx="17709797" cy="431801"/>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
        <p:nvSpPr>
          <p:cNvPr name="Freeform 10" id="10"/>
          <p:cNvSpPr/>
          <p:nvPr/>
        </p:nvSpPr>
        <p:spPr>
          <a:xfrm flipH="false" flipV="false" rot="0">
            <a:off x="14617051" y="253685"/>
            <a:ext cx="3412908" cy="1550029"/>
          </a:xfrm>
          <a:custGeom>
            <a:avLst/>
            <a:gdLst/>
            <a:ahLst/>
            <a:cxnLst/>
            <a:rect r="r" b="b" t="t" l="l"/>
            <a:pathLst>
              <a:path h="1550029" w="3412908">
                <a:moveTo>
                  <a:pt x="0" y="0"/>
                </a:moveTo>
                <a:lnTo>
                  <a:pt x="3412908" y="0"/>
                </a:lnTo>
                <a:lnTo>
                  <a:pt x="3412908" y="1550030"/>
                </a:lnTo>
                <a:lnTo>
                  <a:pt x="0" y="1550030"/>
                </a:lnTo>
                <a:lnTo>
                  <a:pt x="0" y="0"/>
                </a:lnTo>
                <a:close/>
              </a:path>
            </a:pathLst>
          </a:custGeom>
          <a:blipFill>
            <a:blip r:embed="rId3"/>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4488558" cy="10287000"/>
          </a:xfrm>
          <a:custGeom>
            <a:avLst/>
            <a:gdLst/>
            <a:ahLst/>
            <a:cxnLst/>
            <a:rect r="r" b="b" t="t" l="l"/>
            <a:pathLst>
              <a:path h="10287000" w="14488558">
                <a:moveTo>
                  <a:pt x="0" y="0"/>
                </a:moveTo>
                <a:lnTo>
                  <a:pt x="14488558" y="0"/>
                </a:lnTo>
                <a:lnTo>
                  <a:pt x="14488558"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4293623" y="4199890"/>
            <a:ext cx="3736336" cy="1801495"/>
          </a:xfrm>
          <a:prstGeom prst="rect">
            <a:avLst/>
          </a:prstGeom>
        </p:spPr>
        <p:txBody>
          <a:bodyPr anchor="t" rtlCol="false" tIns="0" lIns="0" bIns="0" rIns="0">
            <a:spAutoFit/>
          </a:bodyPr>
          <a:lstStyle/>
          <a:p>
            <a:pPr algn="r">
              <a:lnSpc>
                <a:spcPts val="7279"/>
              </a:lnSpc>
            </a:pPr>
            <a:r>
              <a:rPr lang="en-US" sz="5199">
                <a:solidFill>
                  <a:srgbClr val="000000"/>
                </a:solidFill>
                <a:latin typeface="Montserrat"/>
              </a:rPr>
              <a:t>Ottawa,</a:t>
            </a:r>
          </a:p>
          <a:p>
            <a:pPr algn="r">
              <a:lnSpc>
                <a:spcPts val="7279"/>
              </a:lnSpc>
            </a:pPr>
            <a:r>
              <a:rPr lang="en-US" sz="5199">
                <a:solidFill>
                  <a:srgbClr val="000000"/>
                </a:solidFill>
                <a:latin typeface="Montserrat"/>
              </a:rPr>
              <a:t>ON (2020).</a:t>
            </a:r>
          </a:p>
        </p:txBody>
      </p:sp>
      <p:grpSp>
        <p:nvGrpSpPr>
          <p:cNvPr name="Group 4" id="4"/>
          <p:cNvGrpSpPr>
            <a:grpSpLocks noChangeAspect="true"/>
          </p:cNvGrpSpPr>
          <p:nvPr/>
        </p:nvGrpSpPr>
        <p:grpSpPr>
          <a:xfrm rot="0">
            <a:off x="3779476" y="3675153"/>
            <a:ext cx="6011772" cy="6011772"/>
            <a:chOff x="0" y="0"/>
            <a:chExt cx="6355080" cy="6355080"/>
          </a:xfrm>
        </p:grpSpPr>
        <p:sp>
          <p:nvSpPr>
            <p:cNvPr name="Freeform 5" id="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name="Group 6" id="6"/>
          <p:cNvGrpSpPr/>
          <p:nvPr/>
        </p:nvGrpSpPr>
        <p:grpSpPr>
          <a:xfrm rot="0">
            <a:off x="-176144" y="9608088"/>
            <a:ext cx="18969476" cy="1193262"/>
            <a:chOff x="0" y="0"/>
            <a:chExt cx="4996076" cy="314275"/>
          </a:xfrm>
        </p:grpSpPr>
        <p:sp>
          <p:nvSpPr>
            <p:cNvPr name="Freeform 7" id="7"/>
            <p:cNvSpPr/>
            <p:nvPr/>
          </p:nvSpPr>
          <p:spPr>
            <a:xfrm flipH="false" flipV="false" rot="0">
              <a:off x="0" y="0"/>
              <a:ext cx="4996076" cy="314275"/>
            </a:xfrm>
            <a:custGeom>
              <a:avLst/>
              <a:gdLst/>
              <a:ahLst/>
              <a:cxnLst/>
              <a:rect r="r" b="b" t="t" l="l"/>
              <a:pathLst>
                <a:path h="314275" w="4996076">
                  <a:moveTo>
                    <a:pt x="0" y="0"/>
                  </a:moveTo>
                  <a:lnTo>
                    <a:pt x="4996076" y="0"/>
                  </a:lnTo>
                  <a:lnTo>
                    <a:pt x="4996076" y="314275"/>
                  </a:lnTo>
                  <a:lnTo>
                    <a:pt x="0" y="314275"/>
                  </a:lnTo>
                  <a:close/>
                </a:path>
              </a:pathLst>
            </a:custGeom>
            <a:solidFill>
              <a:srgbClr val="8C9D35"/>
            </a:solidFill>
          </p:spPr>
        </p:sp>
        <p:sp>
          <p:nvSpPr>
            <p:cNvPr name="TextBox 8" id="8"/>
            <p:cNvSpPr txBox="true"/>
            <p:nvPr/>
          </p:nvSpPr>
          <p:spPr>
            <a:xfrm>
              <a:off x="0" y="-38100"/>
              <a:ext cx="4996076" cy="35237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9657140"/>
            <a:ext cx="17709797" cy="431801"/>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
        <p:nvSpPr>
          <p:cNvPr name="Freeform 10" id="10"/>
          <p:cNvSpPr/>
          <p:nvPr/>
        </p:nvSpPr>
        <p:spPr>
          <a:xfrm flipH="false" flipV="false" rot="0">
            <a:off x="14617051" y="253685"/>
            <a:ext cx="3412908" cy="1550029"/>
          </a:xfrm>
          <a:custGeom>
            <a:avLst/>
            <a:gdLst/>
            <a:ahLst/>
            <a:cxnLst/>
            <a:rect r="r" b="b" t="t" l="l"/>
            <a:pathLst>
              <a:path h="1550029" w="3412908">
                <a:moveTo>
                  <a:pt x="0" y="0"/>
                </a:moveTo>
                <a:lnTo>
                  <a:pt x="3412908" y="0"/>
                </a:lnTo>
                <a:lnTo>
                  <a:pt x="3412908" y="1550030"/>
                </a:lnTo>
                <a:lnTo>
                  <a:pt x="0" y="1550030"/>
                </a:lnTo>
                <a:lnTo>
                  <a:pt x="0" y="0"/>
                </a:lnTo>
                <a:close/>
              </a:path>
            </a:pathLst>
          </a:custGeom>
          <a:blipFill>
            <a:blip r:embed="rId3"/>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4481217" cy="10287000"/>
          </a:xfrm>
          <a:custGeom>
            <a:avLst/>
            <a:gdLst/>
            <a:ahLst/>
            <a:cxnLst/>
            <a:rect r="r" b="b" t="t" l="l"/>
            <a:pathLst>
              <a:path h="10287000" w="14481217">
                <a:moveTo>
                  <a:pt x="0" y="0"/>
                </a:moveTo>
                <a:lnTo>
                  <a:pt x="14481217" y="0"/>
                </a:lnTo>
                <a:lnTo>
                  <a:pt x="14481217"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4293623" y="4199890"/>
            <a:ext cx="3736336" cy="1801495"/>
          </a:xfrm>
          <a:prstGeom prst="rect">
            <a:avLst/>
          </a:prstGeom>
        </p:spPr>
        <p:txBody>
          <a:bodyPr anchor="t" rtlCol="false" tIns="0" lIns="0" bIns="0" rIns="0">
            <a:spAutoFit/>
          </a:bodyPr>
          <a:lstStyle/>
          <a:p>
            <a:pPr algn="r">
              <a:lnSpc>
                <a:spcPts val="7279"/>
              </a:lnSpc>
            </a:pPr>
            <a:r>
              <a:rPr lang="en-US" sz="5199">
                <a:solidFill>
                  <a:srgbClr val="000000"/>
                </a:solidFill>
                <a:latin typeface="Montserrat"/>
              </a:rPr>
              <a:t>Ottawa,</a:t>
            </a:r>
          </a:p>
          <a:p>
            <a:pPr algn="r">
              <a:lnSpc>
                <a:spcPts val="7279"/>
              </a:lnSpc>
            </a:pPr>
            <a:r>
              <a:rPr lang="en-US" sz="5199">
                <a:solidFill>
                  <a:srgbClr val="000000"/>
                </a:solidFill>
                <a:latin typeface="Montserrat"/>
              </a:rPr>
              <a:t>ON (1984).</a:t>
            </a:r>
          </a:p>
        </p:txBody>
      </p:sp>
      <p:grpSp>
        <p:nvGrpSpPr>
          <p:cNvPr name="Group 4" id="4"/>
          <p:cNvGrpSpPr>
            <a:grpSpLocks noChangeAspect="true"/>
          </p:cNvGrpSpPr>
          <p:nvPr/>
        </p:nvGrpSpPr>
        <p:grpSpPr>
          <a:xfrm rot="0">
            <a:off x="4234723" y="1279729"/>
            <a:ext cx="6011772" cy="6011772"/>
            <a:chOff x="0" y="0"/>
            <a:chExt cx="6355080" cy="6355080"/>
          </a:xfrm>
        </p:grpSpPr>
        <p:sp>
          <p:nvSpPr>
            <p:cNvPr name="Freeform 5" id="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name="Group 6" id="6"/>
          <p:cNvGrpSpPr/>
          <p:nvPr/>
        </p:nvGrpSpPr>
        <p:grpSpPr>
          <a:xfrm rot="0">
            <a:off x="-176144" y="9608088"/>
            <a:ext cx="18969476" cy="1193262"/>
            <a:chOff x="0" y="0"/>
            <a:chExt cx="4996076" cy="314275"/>
          </a:xfrm>
        </p:grpSpPr>
        <p:sp>
          <p:nvSpPr>
            <p:cNvPr name="Freeform 7" id="7"/>
            <p:cNvSpPr/>
            <p:nvPr/>
          </p:nvSpPr>
          <p:spPr>
            <a:xfrm flipH="false" flipV="false" rot="0">
              <a:off x="0" y="0"/>
              <a:ext cx="4996076" cy="314275"/>
            </a:xfrm>
            <a:custGeom>
              <a:avLst/>
              <a:gdLst/>
              <a:ahLst/>
              <a:cxnLst/>
              <a:rect r="r" b="b" t="t" l="l"/>
              <a:pathLst>
                <a:path h="314275" w="4996076">
                  <a:moveTo>
                    <a:pt x="0" y="0"/>
                  </a:moveTo>
                  <a:lnTo>
                    <a:pt x="4996076" y="0"/>
                  </a:lnTo>
                  <a:lnTo>
                    <a:pt x="4996076" y="314275"/>
                  </a:lnTo>
                  <a:lnTo>
                    <a:pt x="0" y="314275"/>
                  </a:lnTo>
                  <a:close/>
                </a:path>
              </a:pathLst>
            </a:custGeom>
            <a:solidFill>
              <a:srgbClr val="8C9D35"/>
            </a:solidFill>
          </p:spPr>
        </p:sp>
        <p:sp>
          <p:nvSpPr>
            <p:cNvPr name="TextBox 8" id="8"/>
            <p:cNvSpPr txBox="true"/>
            <p:nvPr/>
          </p:nvSpPr>
          <p:spPr>
            <a:xfrm>
              <a:off x="0" y="-38100"/>
              <a:ext cx="4996076" cy="35237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9657140"/>
            <a:ext cx="17709797" cy="431801"/>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
        <p:nvSpPr>
          <p:cNvPr name="Freeform 10" id="10"/>
          <p:cNvSpPr/>
          <p:nvPr/>
        </p:nvSpPr>
        <p:spPr>
          <a:xfrm flipH="false" flipV="false" rot="0">
            <a:off x="14617051" y="253685"/>
            <a:ext cx="3412908" cy="1550029"/>
          </a:xfrm>
          <a:custGeom>
            <a:avLst/>
            <a:gdLst/>
            <a:ahLst/>
            <a:cxnLst/>
            <a:rect r="r" b="b" t="t" l="l"/>
            <a:pathLst>
              <a:path h="1550029" w="3412908">
                <a:moveTo>
                  <a:pt x="0" y="0"/>
                </a:moveTo>
                <a:lnTo>
                  <a:pt x="3412908" y="0"/>
                </a:lnTo>
                <a:lnTo>
                  <a:pt x="3412908" y="1550030"/>
                </a:lnTo>
                <a:lnTo>
                  <a:pt x="0" y="1550030"/>
                </a:lnTo>
                <a:lnTo>
                  <a:pt x="0" y="0"/>
                </a:lnTo>
                <a:close/>
              </a:path>
            </a:pathLst>
          </a:custGeom>
          <a:blipFill>
            <a:blip r:embed="rId3"/>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4481217" cy="10287000"/>
          </a:xfrm>
          <a:custGeom>
            <a:avLst/>
            <a:gdLst/>
            <a:ahLst/>
            <a:cxnLst/>
            <a:rect r="r" b="b" t="t" l="l"/>
            <a:pathLst>
              <a:path h="10287000" w="14481217">
                <a:moveTo>
                  <a:pt x="0" y="0"/>
                </a:moveTo>
                <a:lnTo>
                  <a:pt x="14481217" y="0"/>
                </a:lnTo>
                <a:lnTo>
                  <a:pt x="14481217"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4293623" y="4199890"/>
            <a:ext cx="3736336" cy="1801495"/>
          </a:xfrm>
          <a:prstGeom prst="rect">
            <a:avLst/>
          </a:prstGeom>
        </p:spPr>
        <p:txBody>
          <a:bodyPr anchor="t" rtlCol="false" tIns="0" lIns="0" bIns="0" rIns="0">
            <a:spAutoFit/>
          </a:bodyPr>
          <a:lstStyle/>
          <a:p>
            <a:pPr algn="r">
              <a:lnSpc>
                <a:spcPts val="7279"/>
              </a:lnSpc>
            </a:pPr>
            <a:r>
              <a:rPr lang="en-US" sz="5199">
                <a:solidFill>
                  <a:srgbClr val="000000"/>
                </a:solidFill>
                <a:latin typeface="Montserrat"/>
              </a:rPr>
              <a:t>Ottawa,</a:t>
            </a:r>
          </a:p>
          <a:p>
            <a:pPr algn="r">
              <a:lnSpc>
                <a:spcPts val="7279"/>
              </a:lnSpc>
            </a:pPr>
            <a:r>
              <a:rPr lang="en-US" sz="5199">
                <a:solidFill>
                  <a:srgbClr val="000000"/>
                </a:solidFill>
                <a:latin typeface="Montserrat"/>
              </a:rPr>
              <a:t>ON (2020).</a:t>
            </a:r>
          </a:p>
        </p:txBody>
      </p:sp>
      <p:grpSp>
        <p:nvGrpSpPr>
          <p:cNvPr name="Group 4" id="4"/>
          <p:cNvGrpSpPr>
            <a:grpSpLocks noChangeAspect="true"/>
          </p:cNvGrpSpPr>
          <p:nvPr/>
        </p:nvGrpSpPr>
        <p:grpSpPr>
          <a:xfrm rot="0">
            <a:off x="4234723" y="1279729"/>
            <a:ext cx="6011772" cy="6011772"/>
            <a:chOff x="0" y="0"/>
            <a:chExt cx="6355080" cy="6355080"/>
          </a:xfrm>
        </p:grpSpPr>
        <p:sp>
          <p:nvSpPr>
            <p:cNvPr name="Freeform 5" id="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name="Group 6" id="6"/>
          <p:cNvGrpSpPr/>
          <p:nvPr/>
        </p:nvGrpSpPr>
        <p:grpSpPr>
          <a:xfrm rot="0">
            <a:off x="-176144" y="9608088"/>
            <a:ext cx="18969476" cy="1193262"/>
            <a:chOff x="0" y="0"/>
            <a:chExt cx="4996076" cy="314275"/>
          </a:xfrm>
        </p:grpSpPr>
        <p:sp>
          <p:nvSpPr>
            <p:cNvPr name="Freeform 7" id="7"/>
            <p:cNvSpPr/>
            <p:nvPr/>
          </p:nvSpPr>
          <p:spPr>
            <a:xfrm flipH="false" flipV="false" rot="0">
              <a:off x="0" y="0"/>
              <a:ext cx="4996076" cy="314275"/>
            </a:xfrm>
            <a:custGeom>
              <a:avLst/>
              <a:gdLst/>
              <a:ahLst/>
              <a:cxnLst/>
              <a:rect r="r" b="b" t="t" l="l"/>
              <a:pathLst>
                <a:path h="314275" w="4996076">
                  <a:moveTo>
                    <a:pt x="0" y="0"/>
                  </a:moveTo>
                  <a:lnTo>
                    <a:pt x="4996076" y="0"/>
                  </a:lnTo>
                  <a:lnTo>
                    <a:pt x="4996076" y="314275"/>
                  </a:lnTo>
                  <a:lnTo>
                    <a:pt x="0" y="314275"/>
                  </a:lnTo>
                  <a:close/>
                </a:path>
              </a:pathLst>
            </a:custGeom>
            <a:solidFill>
              <a:srgbClr val="8C9D35"/>
            </a:solidFill>
          </p:spPr>
        </p:sp>
        <p:sp>
          <p:nvSpPr>
            <p:cNvPr name="TextBox 8" id="8"/>
            <p:cNvSpPr txBox="true"/>
            <p:nvPr/>
          </p:nvSpPr>
          <p:spPr>
            <a:xfrm>
              <a:off x="0" y="-38100"/>
              <a:ext cx="4996076" cy="35237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9657140"/>
            <a:ext cx="17709797" cy="431801"/>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
        <p:nvSpPr>
          <p:cNvPr name="Freeform 10" id="10"/>
          <p:cNvSpPr/>
          <p:nvPr/>
        </p:nvSpPr>
        <p:spPr>
          <a:xfrm flipH="false" flipV="false" rot="0">
            <a:off x="14617051" y="253685"/>
            <a:ext cx="3412908" cy="1550029"/>
          </a:xfrm>
          <a:custGeom>
            <a:avLst/>
            <a:gdLst/>
            <a:ahLst/>
            <a:cxnLst/>
            <a:rect r="r" b="b" t="t" l="l"/>
            <a:pathLst>
              <a:path h="1550029" w="3412908">
                <a:moveTo>
                  <a:pt x="0" y="0"/>
                </a:moveTo>
                <a:lnTo>
                  <a:pt x="3412908" y="0"/>
                </a:lnTo>
                <a:lnTo>
                  <a:pt x="3412908" y="1550030"/>
                </a:lnTo>
                <a:lnTo>
                  <a:pt x="0" y="1550030"/>
                </a:lnTo>
                <a:lnTo>
                  <a:pt x="0" y="0"/>
                </a:lnTo>
                <a:close/>
              </a:path>
            </a:pathLst>
          </a:custGeom>
          <a:blipFill>
            <a:blip r:embed="rId3"/>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4267089" cy="10287000"/>
          </a:xfrm>
          <a:custGeom>
            <a:avLst/>
            <a:gdLst/>
            <a:ahLst/>
            <a:cxnLst/>
            <a:rect r="r" b="b" t="t" l="l"/>
            <a:pathLst>
              <a:path h="10287000" w="14267089">
                <a:moveTo>
                  <a:pt x="0" y="0"/>
                </a:moveTo>
                <a:lnTo>
                  <a:pt x="14267089" y="0"/>
                </a:lnTo>
                <a:lnTo>
                  <a:pt x="14267089"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4293623" y="2814002"/>
            <a:ext cx="3603465" cy="4573270"/>
          </a:xfrm>
          <a:prstGeom prst="rect">
            <a:avLst/>
          </a:prstGeom>
        </p:spPr>
        <p:txBody>
          <a:bodyPr anchor="t" rtlCol="false" tIns="0" lIns="0" bIns="0" rIns="0">
            <a:spAutoFit/>
          </a:bodyPr>
          <a:lstStyle/>
          <a:p>
            <a:pPr algn="r">
              <a:lnSpc>
                <a:spcPts val="7279"/>
              </a:lnSpc>
            </a:pPr>
            <a:r>
              <a:rPr lang="en-US" sz="5199">
                <a:solidFill>
                  <a:srgbClr val="000000"/>
                </a:solidFill>
                <a:latin typeface="Montserrat"/>
              </a:rPr>
              <a:t>Queen's University Biological Station,</a:t>
            </a:r>
          </a:p>
          <a:p>
            <a:pPr algn="r">
              <a:lnSpc>
                <a:spcPts val="7279"/>
              </a:lnSpc>
            </a:pPr>
            <a:r>
              <a:rPr lang="en-US" sz="5199">
                <a:solidFill>
                  <a:srgbClr val="000000"/>
                </a:solidFill>
                <a:latin typeface="Montserrat"/>
              </a:rPr>
              <a:t>ON (2005).</a:t>
            </a:r>
          </a:p>
        </p:txBody>
      </p:sp>
      <p:grpSp>
        <p:nvGrpSpPr>
          <p:cNvPr name="Group 4" id="4"/>
          <p:cNvGrpSpPr/>
          <p:nvPr/>
        </p:nvGrpSpPr>
        <p:grpSpPr>
          <a:xfrm rot="0">
            <a:off x="-176144" y="9608088"/>
            <a:ext cx="18969476" cy="1193262"/>
            <a:chOff x="0" y="0"/>
            <a:chExt cx="4996076" cy="314275"/>
          </a:xfrm>
        </p:grpSpPr>
        <p:sp>
          <p:nvSpPr>
            <p:cNvPr name="Freeform 5" id="5"/>
            <p:cNvSpPr/>
            <p:nvPr/>
          </p:nvSpPr>
          <p:spPr>
            <a:xfrm flipH="false" flipV="false" rot="0">
              <a:off x="0" y="0"/>
              <a:ext cx="4996076" cy="314275"/>
            </a:xfrm>
            <a:custGeom>
              <a:avLst/>
              <a:gdLst/>
              <a:ahLst/>
              <a:cxnLst/>
              <a:rect r="r" b="b" t="t" l="l"/>
              <a:pathLst>
                <a:path h="314275" w="4996076">
                  <a:moveTo>
                    <a:pt x="0" y="0"/>
                  </a:moveTo>
                  <a:lnTo>
                    <a:pt x="4996076" y="0"/>
                  </a:lnTo>
                  <a:lnTo>
                    <a:pt x="4996076" y="314275"/>
                  </a:lnTo>
                  <a:lnTo>
                    <a:pt x="0" y="314275"/>
                  </a:lnTo>
                  <a:close/>
                </a:path>
              </a:pathLst>
            </a:custGeom>
            <a:solidFill>
              <a:srgbClr val="8C9D35"/>
            </a:solidFill>
          </p:spPr>
        </p:sp>
        <p:sp>
          <p:nvSpPr>
            <p:cNvPr name="TextBox 6" id="6"/>
            <p:cNvSpPr txBox="true"/>
            <p:nvPr/>
          </p:nvSpPr>
          <p:spPr>
            <a:xfrm>
              <a:off x="0" y="-38100"/>
              <a:ext cx="4996076" cy="352375"/>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0" y="9657140"/>
            <a:ext cx="17709797" cy="431801"/>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
        <p:nvSpPr>
          <p:cNvPr name="Freeform 8" id="8"/>
          <p:cNvSpPr/>
          <p:nvPr/>
        </p:nvSpPr>
        <p:spPr>
          <a:xfrm flipH="false" flipV="false" rot="0">
            <a:off x="14617051" y="253685"/>
            <a:ext cx="3412908" cy="1550029"/>
          </a:xfrm>
          <a:custGeom>
            <a:avLst/>
            <a:gdLst/>
            <a:ahLst/>
            <a:cxnLst/>
            <a:rect r="r" b="b" t="t" l="l"/>
            <a:pathLst>
              <a:path h="1550029" w="3412908">
                <a:moveTo>
                  <a:pt x="0" y="0"/>
                </a:moveTo>
                <a:lnTo>
                  <a:pt x="3412908" y="0"/>
                </a:lnTo>
                <a:lnTo>
                  <a:pt x="3412908" y="1550030"/>
                </a:lnTo>
                <a:lnTo>
                  <a:pt x="0" y="1550030"/>
                </a:lnTo>
                <a:lnTo>
                  <a:pt x="0" y="0"/>
                </a:lnTo>
                <a:close/>
              </a:path>
            </a:pathLst>
          </a:custGeom>
          <a:blipFill>
            <a:blip r:embed="rId3"/>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4364841" cy="10287000"/>
          </a:xfrm>
          <a:custGeom>
            <a:avLst/>
            <a:gdLst/>
            <a:ahLst/>
            <a:cxnLst/>
            <a:rect r="r" b="b" t="t" l="l"/>
            <a:pathLst>
              <a:path h="10287000" w="14364841">
                <a:moveTo>
                  <a:pt x="0" y="0"/>
                </a:moveTo>
                <a:lnTo>
                  <a:pt x="14364841" y="0"/>
                </a:lnTo>
                <a:lnTo>
                  <a:pt x="14364841"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4364841" y="2814002"/>
            <a:ext cx="3665119" cy="4573270"/>
          </a:xfrm>
          <a:prstGeom prst="rect">
            <a:avLst/>
          </a:prstGeom>
        </p:spPr>
        <p:txBody>
          <a:bodyPr anchor="t" rtlCol="false" tIns="0" lIns="0" bIns="0" rIns="0">
            <a:spAutoFit/>
          </a:bodyPr>
          <a:lstStyle/>
          <a:p>
            <a:pPr algn="r">
              <a:lnSpc>
                <a:spcPts val="7279"/>
              </a:lnSpc>
            </a:pPr>
            <a:r>
              <a:rPr lang="en-US" sz="5199">
                <a:solidFill>
                  <a:srgbClr val="000000"/>
                </a:solidFill>
                <a:latin typeface="Montserrat"/>
              </a:rPr>
              <a:t>Queen's University Biological Station,</a:t>
            </a:r>
          </a:p>
          <a:p>
            <a:pPr algn="r">
              <a:lnSpc>
                <a:spcPts val="7279"/>
              </a:lnSpc>
            </a:pPr>
            <a:r>
              <a:rPr lang="en-US" sz="5199">
                <a:solidFill>
                  <a:srgbClr val="000000"/>
                </a:solidFill>
                <a:latin typeface="Montserrat"/>
              </a:rPr>
              <a:t>ON (2019).</a:t>
            </a:r>
          </a:p>
        </p:txBody>
      </p:sp>
      <p:grpSp>
        <p:nvGrpSpPr>
          <p:cNvPr name="Group 4" id="4"/>
          <p:cNvGrpSpPr/>
          <p:nvPr/>
        </p:nvGrpSpPr>
        <p:grpSpPr>
          <a:xfrm rot="0">
            <a:off x="-176144" y="9608088"/>
            <a:ext cx="18969476" cy="1193262"/>
            <a:chOff x="0" y="0"/>
            <a:chExt cx="4996076" cy="314275"/>
          </a:xfrm>
        </p:grpSpPr>
        <p:sp>
          <p:nvSpPr>
            <p:cNvPr name="Freeform 5" id="5"/>
            <p:cNvSpPr/>
            <p:nvPr/>
          </p:nvSpPr>
          <p:spPr>
            <a:xfrm flipH="false" flipV="false" rot="0">
              <a:off x="0" y="0"/>
              <a:ext cx="4996076" cy="314275"/>
            </a:xfrm>
            <a:custGeom>
              <a:avLst/>
              <a:gdLst/>
              <a:ahLst/>
              <a:cxnLst/>
              <a:rect r="r" b="b" t="t" l="l"/>
              <a:pathLst>
                <a:path h="314275" w="4996076">
                  <a:moveTo>
                    <a:pt x="0" y="0"/>
                  </a:moveTo>
                  <a:lnTo>
                    <a:pt x="4996076" y="0"/>
                  </a:lnTo>
                  <a:lnTo>
                    <a:pt x="4996076" y="314275"/>
                  </a:lnTo>
                  <a:lnTo>
                    <a:pt x="0" y="314275"/>
                  </a:lnTo>
                  <a:close/>
                </a:path>
              </a:pathLst>
            </a:custGeom>
            <a:solidFill>
              <a:srgbClr val="8C9D35"/>
            </a:solidFill>
          </p:spPr>
        </p:sp>
        <p:sp>
          <p:nvSpPr>
            <p:cNvPr name="TextBox 6" id="6"/>
            <p:cNvSpPr txBox="true"/>
            <p:nvPr/>
          </p:nvSpPr>
          <p:spPr>
            <a:xfrm>
              <a:off x="0" y="-38100"/>
              <a:ext cx="4996076" cy="352375"/>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0" y="9657140"/>
            <a:ext cx="17709797" cy="431801"/>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
        <p:nvSpPr>
          <p:cNvPr name="Freeform 8" id="8"/>
          <p:cNvSpPr/>
          <p:nvPr/>
        </p:nvSpPr>
        <p:spPr>
          <a:xfrm flipH="false" flipV="false" rot="0">
            <a:off x="14617051" y="253685"/>
            <a:ext cx="3412908" cy="1550029"/>
          </a:xfrm>
          <a:custGeom>
            <a:avLst/>
            <a:gdLst/>
            <a:ahLst/>
            <a:cxnLst/>
            <a:rect r="r" b="b" t="t" l="l"/>
            <a:pathLst>
              <a:path h="1550029" w="3412908">
                <a:moveTo>
                  <a:pt x="0" y="0"/>
                </a:moveTo>
                <a:lnTo>
                  <a:pt x="3412908" y="0"/>
                </a:lnTo>
                <a:lnTo>
                  <a:pt x="3412908" y="1550030"/>
                </a:lnTo>
                <a:lnTo>
                  <a:pt x="0" y="1550030"/>
                </a:lnTo>
                <a:lnTo>
                  <a:pt x="0" y="0"/>
                </a:lnTo>
                <a:close/>
              </a:path>
            </a:pathLst>
          </a:custGeom>
          <a:blipFill>
            <a:blip r:embed="rId3"/>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8C9D35"/>
        </a:solidFill>
      </p:bgPr>
    </p:bg>
    <p:spTree>
      <p:nvGrpSpPr>
        <p:cNvPr id="1" name=""/>
        <p:cNvGrpSpPr/>
        <p:nvPr/>
      </p:nvGrpSpPr>
      <p:grpSpPr>
        <a:xfrm>
          <a:off x="0" y="0"/>
          <a:ext cx="0" cy="0"/>
          <a:chOff x="0" y="0"/>
          <a:chExt cx="0" cy="0"/>
        </a:xfrm>
      </p:grpSpPr>
      <p:sp>
        <p:nvSpPr>
          <p:cNvPr name="Freeform 2" id="2"/>
          <p:cNvSpPr/>
          <p:nvPr/>
        </p:nvSpPr>
        <p:spPr>
          <a:xfrm flipH="true" flipV="true" rot="-6335556">
            <a:off x="2171309" y="-2596390"/>
            <a:ext cx="13945382" cy="18229258"/>
          </a:xfrm>
          <a:custGeom>
            <a:avLst/>
            <a:gdLst/>
            <a:ahLst/>
            <a:cxnLst/>
            <a:rect r="r" b="b" t="t" l="l"/>
            <a:pathLst>
              <a:path h="18229258" w="13945382">
                <a:moveTo>
                  <a:pt x="13945382" y="18229258"/>
                </a:moveTo>
                <a:lnTo>
                  <a:pt x="0" y="18229258"/>
                </a:lnTo>
                <a:lnTo>
                  <a:pt x="0" y="0"/>
                </a:lnTo>
                <a:lnTo>
                  <a:pt x="13945382" y="0"/>
                </a:lnTo>
                <a:lnTo>
                  <a:pt x="13945382" y="18229258"/>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2661602"/>
            <a:ext cx="14389554" cy="5572125"/>
          </a:xfrm>
          <a:prstGeom prst="rect">
            <a:avLst/>
          </a:prstGeom>
        </p:spPr>
        <p:txBody>
          <a:bodyPr anchor="t" rtlCol="false" tIns="0" lIns="0" bIns="0" rIns="0">
            <a:spAutoFit/>
          </a:bodyPr>
          <a:lstStyle/>
          <a:p>
            <a:pPr>
              <a:lnSpc>
                <a:spcPts val="6300"/>
              </a:lnSpc>
            </a:pPr>
            <a:r>
              <a:rPr lang="en-US" sz="4500">
                <a:solidFill>
                  <a:srgbClr val="000000"/>
                </a:solidFill>
                <a:latin typeface="Montserrat Bold"/>
              </a:rPr>
              <a:t>Questions to Reflect on:</a:t>
            </a:r>
          </a:p>
          <a:p>
            <a:pPr marL="971553" indent="-485777" lvl="1">
              <a:lnSpc>
                <a:spcPts val="6300"/>
              </a:lnSpc>
              <a:buFont typeface="Arial"/>
              <a:buChar char="•"/>
            </a:pPr>
            <a:r>
              <a:rPr lang="en-US" sz="4500">
                <a:solidFill>
                  <a:srgbClr val="000000"/>
                </a:solidFill>
                <a:latin typeface="Montserrat"/>
              </a:rPr>
              <a:t>What changes did you see throughout the years?</a:t>
            </a:r>
          </a:p>
          <a:p>
            <a:pPr marL="971553" indent="-485777" lvl="1">
              <a:lnSpc>
                <a:spcPts val="6300"/>
              </a:lnSpc>
              <a:buFont typeface="Arial"/>
              <a:buChar char="•"/>
            </a:pPr>
            <a:r>
              <a:rPr lang="en-US" sz="4500">
                <a:solidFill>
                  <a:srgbClr val="000000"/>
                </a:solidFill>
                <a:latin typeface="Montserrat"/>
              </a:rPr>
              <a:t>How might have this development affected</a:t>
            </a:r>
          </a:p>
          <a:p>
            <a:pPr marL="971553" indent="-485777" lvl="1">
              <a:lnSpc>
                <a:spcPts val="6300"/>
              </a:lnSpc>
              <a:buFont typeface="Arial"/>
              <a:buChar char="•"/>
            </a:pPr>
            <a:r>
              <a:rPr lang="en-US" sz="4500">
                <a:solidFill>
                  <a:srgbClr val="000000"/>
                </a:solidFill>
                <a:latin typeface="Montserrat"/>
              </a:rPr>
              <a:t>natural ecosystems?</a:t>
            </a:r>
          </a:p>
          <a:p>
            <a:pPr marL="971553" indent="-485777" lvl="1">
              <a:lnSpc>
                <a:spcPts val="6300"/>
              </a:lnSpc>
              <a:buFont typeface="Arial"/>
              <a:buChar char="•"/>
            </a:pPr>
            <a:r>
              <a:rPr lang="en-US" sz="4500">
                <a:solidFill>
                  <a:srgbClr val="000000"/>
                </a:solidFill>
                <a:latin typeface="Montserrat"/>
              </a:rPr>
              <a:t>Is there anything different you noticed about the QUBS location?</a:t>
            </a:r>
          </a:p>
        </p:txBody>
      </p:sp>
      <p:sp>
        <p:nvSpPr>
          <p:cNvPr name="Freeform 4" id="4"/>
          <p:cNvSpPr/>
          <p:nvPr/>
        </p:nvSpPr>
        <p:spPr>
          <a:xfrm flipH="false" flipV="false" rot="1645680">
            <a:off x="14819405" y="5392511"/>
            <a:ext cx="2671011" cy="4114800"/>
          </a:xfrm>
          <a:custGeom>
            <a:avLst/>
            <a:gdLst/>
            <a:ahLst/>
            <a:cxnLst/>
            <a:rect r="r" b="b" t="t" l="l"/>
            <a:pathLst>
              <a:path h="4114800" w="2671011">
                <a:moveTo>
                  <a:pt x="0" y="0"/>
                </a:moveTo>
                <a:lnTo>
                  <a:pt x="2671011" y="0"/>
                </a:lnTo>
                <a:lnTo>
                  <a:pt x="26710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0" y="9657140"/>
            <a:ext cx="17709797" cy="431801"/>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
        <p:nvSpPr>
          <p:cNvPr name="Freeform 6" id="6"/>
          <p:cNvSpPr/>
          <p:nvPr/>
        </p:nvSpPr>
        <p:spPr>
          <a:xfrm flipH="false" flipV="false" rot="0">
            <a:off x="10608913" y="130240"/>
            <a:ext cx="4809340" cy="2184242"/>
          </a:xfrm>
          <a:custGeom>
            <a:avLst/>
            <a:gdLst/>
            <a:ahLst/>
            <a:cxnLst/>
            <a:rect r="r" b="b" t="t" l="l"/>
            <a:pathLst>
              <a:path h="2184242" w="4809340">
                <a:moveTo>
                  <a:pt x="0" y="0"/>
                </a:moveTo>
                <a:lnTo>
                  <a:pt x="4809341" y="0"/>
                </a:lnTo>
                <a:lnTo>
                  <a:pt x="4809341" y="2184242"/>
                </a:lnTo>
                <a:lnTo>
                  <a:pt x="0" y="2184242"/>
                </a:lnTo>
                <a:lnTo>
                  <a:pt x="0" y="0"/>
                </a:lnTo>
                <a:close/>
              </a:path>
            </a:pathLst>
          </a:custGeom>
          <a:blipFill>
            <a:blip r:embed="rId6"/>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8C9D35"/>
        </a:solidFill>
      </p:bgPr>
    </p:bg>
    <p:spTree>
      <p:nvGrpSpPr>
        <p:cNvPr id="1" name=""/>
        <p:cNvGrpSpPr/>
        <p:nvPr/>
      </p:nvGrpSpPr>
      <p:grpSpPr>
        <a:xfrm>
          <a:off x="0" y="0"/>
          <a:ext cx="0" cy="0"/>
          <a:chOff x="0" y="0"/>
          <a:chExt cx="0" cy="0"/>
        </a:xfrm>
      </p:grpSpPr>
      <p:grpSp>
        <p:nvGrpSpPr>
          <p:cNvPr name="Group 2" id="2"/>
          <p:cNvGrpSpPr/>
          <p:nvPr/>
        </p:nvGrpSpPr>
        <p:grpSpPr>
          <a:xfrm rot="0">
            <a:off x="1649186" y="1191986"/>
            <a:ext cx="14903904" cy="8066314"/>
            <a:chOff x="0" y="0"/>
            <a:chExt cx="3925308" cy="2124461"/>
          </a:xfrm>
        </p:grpSpPr>
        <p:sp>
          <p:nvSpPr>
            <p:cNvPr name="Freeform 3" id="3"/>
            <p:cNvSpPr/>
            <p:nvPr/>
          </p:nvSpPr>
          <p:spPr>
            <a:xfrm flipH="false" flipV="false" rot="0">
              <a:off x="0" y="0"/>
              <a:ext cx="3925308" cy="2124461"/>
            </a:xfrm>
            <a:custGeom>
              <a:avLst/>
              <a:gdLst/>
              <a:ahLst/>
              <a:cxnLst/>
              <a:rect r="r" b="b" t="t" l="l"/>
              <a:pathLst>
                <a:path h="2124461" w="3925308">
                  <a:moveTo>
                    <a:pt x="0" y="0"/>
                  </a:moveTo>
                  <a:lnTo>
                    <a:pt x="3925308" y="0"/>
                  </a:lnTo>
                  <a:lnTo>
                    <a:pt x="3925308" y="2124461"/>
                  </a:lnTo>
                  <a:lnTo>
                    <a:pt x="0" y="2124461"/>
                  </a:lnTo>
                  <a:close/>
                </a:path>
              </a:pathLst>
            </a:custGeom>
            <a:solidFill>
              <a:srgbClr val="FFFFFF"/>
            </a:solidFill>
          </p:spPr>
        </p:sp>
        <p:sp>
          <p:nvSpPr>
            <p:cNvPr name="TextBox 4" id="4"/>
            <p:cNvSpPr txBox="true"/>
            <p:nvPr/>
          </p:nvSpPr>
          <p:spPr>
            <a:xfrm>
              <a:off x="0" y="-38100"/>
              <a:ext cx="3925308" cy="2162561"/>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2102304" y="2798173"/>
            <a:ext cx="14083393" cy="4777739"/>
          </a:xfrm>
          <a:prstGeom prst="rect">
            <a:avLst/>
          </a:prstGeom>
        </p:spPr>
        <p:txBody>
          <a:bodyPr anchor="t" rtlCol="false" tIns="0" lIns="0" bIns="0" rIns="0">
            <a:spAutoFit/>
          </a:bodyPr>
          <a:lstStyle/>
          <a:p>
            <a:pPr algn="ctr">
              <a:lnSpc>
                <a:spcPts val="5460"/>
              </a:lnSpc>
            </a:pPr>
            <a:r>
              <a:rPr lang="en-US" sz="3900">
                <a:solidFill>
                  <a:srgbClr val="000000"/>
                </a:solidFill>
                <a:latin typeface="Montserrat"/>
              </a:rPr>
              <a:t>In the next slides, you will see images of Kingston, Amherstview, Ottawa and The Queen's University Biological Station. Using the labelled areas, examine how the land changed over the course of 20-30 years. </a:t>
            </a:r>
          </a:p>
          <a:p>
            <a:pPr algn="ctr">
              <a:lnSpc>
                <a:spcPts val="5460"/>
              </a:lnSpc>
            </a:pPr>
          </a:p>
          <a:p>
            <a:pPr algn="ctr">
              <a:lnSpc>
                <a:spcPts val="5460"/>
              </a:lnSpc>
            </a:pPr>
            <a:r>
              <a:rPr lang="en-US" sz="3900">
                <a:solidFill>
                  <a:srgbClr val="000000"/>
                </a:solidFill>
                <a:latin typeface="Montserrat"/>
              </a:rPr>
              <a:t>All of the images in the slides are from Google Earth Pro, which can be freely downloaded using this </a:t>
            </a:r>
            <a:r>
              <a:rPr lang="en-US" sz="3900" u="sng">
                <a:solidFill>
                  <a:srgbClr val="000000"/>
                </a:solidFill>
                <a:latin typeface="Montserrat"/>
                <a:hlinkClick r:id="rId2" tooltip="https://www.google.com/earth/versions/"/>
              </a:rPr>
              <a:t>link. </a:t>
            </a:r>
          </a:p>
        </p:txBody>
      </p:sp>
      <p:sp>
        <p:nvSpPr>
          <p:cNvPr name="TextBox 6" id="6"/>
          <p:cNvSpPr txBox="true"/>
          <p:nvPr/>
        </p:nvSpPr>
        <p:spPr>
          <a:xfrm rot="0">
            <a:off x="0" y="9657140"/>
            <a:ext cx="17709797" cy="431801"/>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
        <p:nvSpPr>
          <p:cNvPr name="Freeform 7" id="7"/>
          <p:cNvSpPr/>
          <p:nvPr/>
        </p:nvSpPr>
        <p:spPr>
          <a:xfrm flipH="false" flipV="false" rot="0">
            <a:off x="11566156" y="329189"/>
            <a:ext cx="5293495" cy="2404129"/>
          </a:xfrm>
          <a:custGeom>
            <a:avLst/>
            <a:gdLst/>
            <a:ahLst/>
            <a:cxnLst/>
            <a:rect r="r" b="b" t="t" l="l"/>
            <a:pathLst>
              <a:path h="2404129" w="5293495">
                <a:moveTo>
                  <a:pt x="0" y="0"/>
                </a:moveTo>
                <a:lnTo>
                  <a:pt x="5293495" y="0"/>
                </a:lnTo>
                <a:lnTo>
                  <a:pt x="5293495" y="2404129"/>
                </a:lnTo>
                <a:lnTo>
                  <a:pt x="0" y="2404129"/>
                </a:lnTo>
                <a:lnTo>
                  <a:pt x="0" y="0"/>
                </a:lnTo>
                <a:close/>
              </a:path>
            </a:pathLst>
          </a:custGeom>
          <a:blipFill>
            <a:blip r:embed="rId3"/>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4617051" cy="10287000"/>
          </a:xfrm>
          <a:custGeom>
            <a:avLst/>
            <a:gdLst/>
            <a:ahLst/>
            <a:cxnLst/>
            <a:rect r="r" b="b" t="t" l="l"/>
            <a:pathLst>
              <a:path h="10287000" w="14617051">
                <a:moveTo>
                  <a:pt x="0" y="0"/>
                </a:moveTo>
                <a:lnTo>
                  <a:pt x="14617051" y="0"/>
                </a:lnTo>
                <a:lnTo>
                  <a:pt x="14617051" y="10287000"/>
                </a:lnTo>
                <a:lnTo>
                  <a:pt x="0" y="10287000"/>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5735003" y="2734628"/>
            <a:ext cx="4327888" cy="4327888"/>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name="Group 5" id="5"/>
          <p:cNvGrpSpPr/>
          <p:nvPr/>
        </p:nvGrpSpPr>
        <p:grpSpPr>
          <a:xfrm rot="0">
            <a:off x="-176144" y="9608088"/>
            <a:ext cx="18969476" cy="1193262"/>
            <a:chOff x="0" y="0"/>
            <a:chExt cx="4996076" cy="314275"/>
          </a:xfrm>
        </p:grpSpPr>
        <p:sp>
          <p:nvSpPr>
            <p:cNvPr name="Freeform 6" id="6"/>
            <p:cNvSpPr/>
            <p:nvPr/>
          </p:nvSpPr>
          <p:spPr>
            <a:xfrm flipH="false" flipV="false" rot="0">
              <a:off x="0" y="0"/>
              <a:ext cx="4996076" cy="314275"/>
            </a:xfrm>
            <a:custGeom>
              <a:avLst/>
              <a:gdLst/>
              <a:ahLst/>
              <a:cxnLst/>
              <a:rect r="r" b="b" t="t" l="l"/>
              <a:pathLst>
                <a:path h="314275" w="4996076">
                  <a:moveTo>
                    <a:pt x="0" y="0"/>
                  </a:moveTo>
                  <a:lnTo>
                    <a:pt x="4996076" y="0"/>
                  </a:lnTo>
                  <a:lnTo>
                    <a:pt x="4996076" y="314275"/>
                  </a:lnTo>
                  <a:lnTo>
                    <a:pt x="0" y="314275"/>
                  </a:lnTo>
                  <a:close/>
                </a:path>
              </a:pathLst>
            </a:custGeom>
            <a:solidFill>
              <a:srgbClr val="8C9D35"/>
            </a:solidFill>
          </p:spPr>
        </p:sp>
        <p:sp>
          <p:nvSpPr>
            <p:cNvPr name="TextBox 7" id="7"/>
            <p:cNvSpPr txBox="true"/>
            <p:nvPr/>
          </p:nvSpPr>
          <p:spPr>
            <a:xfrm>
              <a:off x="0" y="-38100"/>
              <a:ext cx="4996076" cy="352375"/>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4293623" y="4199890"/>
            <a:ext cx="3736336" cy="1801495"/>
          </a:xfrm>
          <a:prstGeom prst="rect">
            <a:avLst/>
          </a:prstGeom>
        </p:spPr>
        <p:txBody>
          <a:bodyPr anchor="t" rtlCol="false" tIns="0" lIns="0" bIns="0" rIns="0">
            <a:spAutoFit/>
          </a:bodyPr>
          <a:lstStyle/>
          <a:p>
            <a:pPr algn="r">
              <a:lnSpc>
                <a:spcPts val="7279"/>
              </a:lnSpc>
            </a:pPr>
            <a:r>
              <a:rPr lang="en-US" sz="5199">
                <a:solidFill>
                  <a:srgbClr val="000000"/>
                </a:solidFill>
                <a:latin typeface="Montserrat"/>
              </a:rPr>
              <a:t>Kingston, ON (1985).</a:t>
            </a:r>
          </a:p>
        </p:txBody>
      </p:sp>
      <p:sp>
        <p:nvSpPr>
          <p:cNvPr name="TextBox 9" id="9"/>
          <p:cNvSpPr txBox="true"/>
          <p:nvPr/>
        </p:nvSpPr>
        <p:spPr>
          <a:xfrm rot="0">
            <a:off x="0" y="9657140"/>
            <a:ext cx="17709797" cy="431801"/>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
        <p:nvSpPr>
          <p:cNvPr name="Freeform 10" id="10"/>
          <p:cNvSpPr/>
          <p:nvPr/>
        </p:nvSpPr>
        <p:spPr>
          <a:xfrm flipH="false" flipV="false" rot="0">
            <a:off x="14617051" y="253685"/>
            <a:ext cx="3412908" cy="1550029"/>
          </a:xfrm>
          <a:custGeom>
            <a:avLst/>
            <a:gdLst/>
            <a:ahLst/>
            <a:cxnLst/>
            <a:rect r="r" b="b" t="t" l="l"/>
            <a:pathLst>
              <a:path h="1550029" w="3412908">
                <a:moveTo>
                  <a:pt x="0" y="0"/>
                </a:moveTo>
                <a:lnTo>
                  <a:pt x="3412908" y="0"/>
                </a:lnTo>
                <a:lnTo>
                  <a:pt x="3412908" y="1550030"/>
                </a:lnTo>
                <a:lnTo>
                  <a:pt x="0" y="1550030"/>
                </a:lnTo>
                <a:lnTo>
                  <a:pt x="0" y="0"/>
                </a:lnTo>
                <a:close/>
              </a:path>
            </a:pathLst>
          </a:custGeom>
          <a:blipFill>
            <a:blip r:embed="rId3"/>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4546266" cy="10287000"/>
          </a:xfrm>
          <a:custGeom>
            <a:avLst/>
            <a:gdLst/>
            <a:ahLst/>
            <a:cxnLst/>
            <a:rect r="r" b="b" t="t" l="l"/>
            <a:pathLst>
              <a:path h="10287000" w="14546266">
                <a:moveTo>
                  <a:pt x="0" y="0"/>
                </a:moveTo>
                <a:lnTo>
                  <a:pt x="14546266" y="0"/>
                </a:lnTo>
                <a:lnTo>
                  <a:pt x="14546266"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4293623" y="4199890"/>
            <a:ext cx="3736336" cy="1801495"/>
          </a:xfrm>
          <a:prstGeom prst="rect">
            <a:avLst/>
          </a:prstGeom>
        </p:spPr>
        <p:txBody>
          <a:bodyPr anchor="t" rtlCol="false" tIns="0" lIns="0" bIns="0" rIns="0">
            <a:spAutoFit/>
          </a:bodyPr>
          <a:lstStyle/>
          <a:p>
            <a:pPr algn="r">
              <a:lnSpc>
                <a:spcPts val="7279"/>
              </a:lnSpc>
            </a:pPr>
            <a:r>
              <a:rPr lang="en-US" sz="5199">
                <a:solidFill>
                  <a:srgbClr val="000000"/>
                </a:solidFill>
                <a:latin typeface="Montserrat"/>
              </a:rPr>
              <a:t>Kingston, ON (2021).</a:t>
            </a:r>
          </a:p>
        </p:txBody>
      </p:sp>
      <p:grpSp>
        <p:nvGrpSpPr>
          <p:cNvPr name="Group 4" id="4"/>
          <p:cNvGrpSpPr>
            <a:grpSpLocks noChangeAspect="true"/>
          </p:cNvGrpSpPr>
          <p:nvPr/>
        </p:nvGrpSpPr>
        <p:grpSpPr>
          <a:xfrm rot="0">
            <a:off x="6061574" y="2673395"/>
            <a:ext cx="4327888" cy="4327888"/>
            <a:chOff x="0" y="0"/>
            <a:chExt cx="6355080" cy="6355080"/>
          </a:xfrm>
        </p:grpSpPr>
        <p:sp>
          <p:nvSpPr>
            <p:cNvPr name="Freeform 5" id="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name="Group 6" id="6"/>
          <p:cNvGrpSpPr/>
          <p:nvPr/>
        </p:nvGrpSpPr>
        <p:grpSpPr>
          <a:xfrm rot="0">
            <a:off x="-176144" y="9608088"/>
            <a:ext cx="18969476" cy="1193262"/>
            <a:chOff x="0" y="0"/>
            <a:chExt cx="4996076" cy="314275"/>
          </a:xfrm>
        </p:grpSpPr>
        <p:sp>
          <p:nvSpPr>
            <p:cNvPr name="Freeform 7" id="7"/>
            <p:cNvSpPr/>
            <p:nvPr/>
          </p:nvSpPr>
          <p:spPr>
            <a:xfrm flipH="false" flipV="false" rot="0">
              <a:off x="0" y="0"/>
              <a:ext cx="4996076" cy="314275"/>
            </a:xfrm>
            <a:custGeom>
              <a:avLst/>
              <a:gdLst/>
              <a:ahLst/>
              <a:cxnLst/>
              <a:rect r="r" b="b" t="t" l="l"/>
              <a:pathLst>
                <a:path h="314275" w="4996076">
                  <a:moveTo>
                    <a:pt x="0" y="0"/>
                  </a:moveTo>
                  <a:lnTo>
                    <a:pt x="4996076" y="0"/>
                  </a:lnTo>
                  <a:lnTo>
                    <a:pt x="4996076" y="314275"/>
                  </a:lnTo>
                  <a:lnTo>
                    <a:pt x="0" y="314275"/>
                  </a:lnTo>
                  <a:close/>
                </a:path>
              </a:pathLst>
            </a:custGeom>
            <a:solidFill>
              <a:srgbClr val="8C9D35"/>
            </a:solidFill>
          </p:spPr>
        </p:sp>
        <p:sp>
          <p:nvSpPr>
            <p:cNvPr name="TextBox 8" id="8"/>
            <p:cNvSpPr txBox="true"/>
            <p:nvPr/>
          </p:nvSpPr>
          <p:spPr>
            <a:xfrm>
              <a:off x="0" y="-38100"/>
              <a:ext cx="4996076" cy="35237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9657140"/>
            <a:ext cx="17709797" cy="431801"/>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
        <p:nvSpPr>
          <p:cNvPr name="Freeform 10" id="10"/>
          <p:cNvSpPr/>
          <p:nvPr/>
        </p:nvSpPr>
        <p:spPr>
          <a:xfrm flipH="false" flipV="false" rot="0">
            <a:off x="14617051" y="253685"/>
            <a:ext cx="3412908" cy="1550029"/>
          </a:xfrm>
          <a:custGeom>
            <a:avLst/>
            <a:gdLst/>
            <a:ahLst/>
            <a:cxnLst/>
            <a:rect r="r" b="b" t="t" l="l"/>
            <a:pathLst>
              <a:path h="1550029" w="3412908">
                <a:moveTo>
                  <a:pt x="0" y="0"/>
                </a:moveTo>
                <a:lnTo>
                  <a:pt x="3412908" y="0"/>
                </a:lnTo>
                <a:lnTo>
                  <a:pt x="3412908" y="1550030"/>
                </a:lnTo>
                <a:lnTo>
                  <a:pt x="0" y="1550030"/>
                </a:lnTo>
                <a:lnTo>
                  <a:pt x="0" y="0"/>
                </a:lnTo>
                <a:close/>
              </a:path>
            </a:pathLst>
          </a:custGeom>
          <a:blipFill>
            <a:blip r:embed="rId3"/>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4389480" cy="10287000"/>
          </a:xfrm>
          <a:custGeom>
            <a:avLst/>
            <a:gdLst/>
            <a:ahLst/>
            <a:cxnLst/>
            <a:rect r="r" b="b" t="t" l="l"/>
            <a:pathLst>
              <a:path h="10287000" w="14389480">
                <a:moveTo>
                  <a:pt x="0" y="0"/>
                </a:moveTo>
                <a:lnTo>
                  <a:pt x="14389480" y="0"/>
                </a:lnTo>
                <a:lnTo>
                  <a:pt x="1438948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4293623" y="3275965"/>
            <a:ext cx="3736336" cy="3649345"/>
          </a:xfrm>
          <a:prstGeom prst="rect">
            <a:avLst/>
          </a:prstGeom>
        </p:spPr>
        <p:txBody>
          <a:bodyPr anchor="t" rtlCol="false" tIns="0" lIns="0" bIns="0" rIns="0">
            <a:spAutoFit/>
          </a:bodyPr>
          <a:lstStyle/>
          <a:p>
            <a:pPr algn="r">
              <a:lnSpc>
                <a:spcPts val="7279"/>
              </a:lnSpc>
            </a:pPr>
            <a:r>
              <a:rPr lang="en-US" sz="5199">
                <a:solidFill>
                  <a:srgbClr val="000000"/>
                </a:solidFill>
                <a:latin typeface="Montserrat"/>
              </a:rPr>
              <a:t>Kingston NorthEast End, ON (1985).</a:t>
            </a:r>
          </a:p>
        </p:txBody>
      </p:sp>
      <p:grpSp>
        <p:nvGrpSpPr>
          <p:cNvPr name="Group 4" id="4"/>
          <p:cNvGrpSpPr>
            <a:grpSpLocks noChangeAspect="true"/>
          </p:cNvGrpSpPr>
          <p:nvPr/>
        </p:nvGrpSpPr>
        <p:grpSpPr>
          <a:xfrm rot="0">
            <a:off x="7408681" y="1028700"/>
            <a:ext cx="6695531" cy="6695531"/>
            <a:chOff x="0" y="0"/>
            <a:chExt cx="6355080" cy="6355080"/>
          </a:xfrm>
        </p:grpSpPr>
        <p:sp>
          <p:nvSpPr>
            <p:cNvPr name="Freeform 5" id="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name="Group 6" id="6"/>
          <p:cNvGrpSpPr/>
          <p:nvPr/>
        </p:nvGrpSpPr>
        <p:grpSpPr>
          <a:xfrm rot="0">
            <a:off x="-176144" y="9608088"/>
            <a:ext cx="18969476" cy="1193262"/>
            <a:chOff x="0" y="0"/>
            <a:chExt cx="4996076" cy="314275"/>
          </a:xfrm>
        </p:grpSpPr>
        <p:sp>
          <p:nvSpPr>
            <p:cNvPr name="Freeform 7" id="7"/>
            <p:cNvSpPr/>
            <p:nvPr/>
          </p:nvSpPr>
          <p:spPr>
            <a:xfrm flipH="false" flipV="false" rot="0">
              <a:off x="0" y="0"/>
              <a:ext cx="4996076" cy="314275"/>
            </a:xfrm>
            <a:custGeom>
              <a:avLst/>
              <a:gdLst/>
              <a:ahLst/>
              <a:cxnLst/>
              <a:rect r="r" b="b" t="t" l="l"/>
              <a:pathLst>
                <a:path h="314275" w="4996076">
                  <a:moveTo>
                    <a:pt x="0" y="0"/>
                  </a:moveTo>
                  <a:lnTo>
                    <a:pt x="4996076" y="0"/>
                  </a:lnTo>
                  <a:lnTo>
                    <a:pt x="4996076" y="314275"/>
                  </a:lnTo>
                  <a:lnTo>
                    <a:pt x="0" y="314275"/>
                  </a:lnTo>
                  <a:close/>
                </a:path>
              </a:pathLst>
            </a:custGeom>
            <a:solidFill>
              <a:srgbClr val="8C9D35"/>
            </a:solidFill>
          </p:spPr>
        </p:sp>
        <p:sp>
          <p:nvSpPr>
            <p:cNvPr name="TextBox 8" id="8"/>
            <p:cNvSpPr txBox="true"/>
            <p:nvPr/>
          </p:nvSpPr>
          <p:spPr>
            <a:xfrm>
              <a:off x="0" y="-38100"/>
              <a:ext cx="4996076" cy="35237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9657140"/>
            <a:ext cx="17709797" cy="431801"/>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
        <p:nvSpPr>
          <p:cNvPr name="Freeform 10" id="10"/>
          <p:cNvSpPr/>
          <p:nvPr/>
        </p:nvSpPr>
        <p:spPr>
          <a:xfrm flipH="false" flipV="false" rot="0">
            <a:off x="14617051" y="253685"/>
            <a:ext cx="3412908" cy="1550029"/>
          </a:xfrm>
          <a:custGeom>
            <a:avLst/>
            <a:gdLst/>
            <a:ahLst/>
            <a:cxnLst/>
            <a:rect r="r" b="b" t="t" l="l"/>
            <a:pathLst>
              <a:path h="1550029" w="3412908">
                <a:moveTo>
                  <a:pt x="0" y="0"/>
                </a:moveTo>
                <a:lnTo>
                  <a:pt x="3412908" y="0"/>
                </a:lnTo>
                <a:lnTo>
                  <a:pt x="3412908" y="1550030"/>
                </a:lnTo>
                <a:lnTo>
                  <a:pt x="0" y="1550030"/>
                </a:lnTo>
                <a:lnTo>
                  <a:pt x="0" y="0"/>
                </a:lnTo>
                <a:close/>
              </a:path>
            </a:pathLst>
          </a:custGeom>
          <a:blipFill>
            <a:blip r:embed="rId3"/>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4379677" cy="10287000"/>
          </a:xfrm>
          <a:custGeom>
            <a:avLst/>
            <a:gdLst/>
            <a:ahLst/>
            <a:cxnLst/>
            <a:rect r="r" b="b" t="t" l="l"/>
            <a:pathLst>
              <a:path h="10287000" w="14379677">
                <a:moveTo>
                  <a:pt x="0" y="0"/>
                </a:moveTo>
                <a:lnTo>
                  <a:pt x="14379677" y="0"/>
                </a:lnTo>
                <a:lnTo>
                  <a:pt x="14379677"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4293623" y="3275965"/>
            <a:ext cx="3736336" cy="3649345"/>
          </a:xfrm>
          <a:prstGeom prst="rect">
            <a:avLst/>
          </a:prstGeom>
        </p:spPr>
        <p:txBody>
          <a:bodyPr anchor="t" rtlCol="false" tIns="0" lIns="0" bIns="0" rIns="0">
            <a:spAutoFit/>
          </a:bodyPr>
          <a:lstStyle/>
          <a:p>
            <a:pPr algn="r">
              <a:lnSpc>
                <a:spcPts val="7279"/>
              </a:lnSpc>
            </a:pPr>
            <a:r>
              <a:rPr lang="en-US" sz="5199">
                <a:solidFill>
                  <a:srgbClr val="000000"/>
                </a:solidFill>
                <a:latin typeface="Montserrat"/>
              </a:rPr>
              <a:t>Kingston NorthEast End, ON (2020).</a:t>
            </a:r>
          </a:p>
        </p:txBody>
      </p:sp>
      <p:grpSp>
        <p:nvGrpSpPr>
          <p:cNvPr name="Group 4" id="4"/>
          <p:cNvGrpSpPr>
            <a:grpSpLocks noChangeAspect="true"/>
          </p:cNvGrpSpPr>
          <p:nvPr/>
        </p:nvGrpSpPr>
        <p:grpSpPr>
          <a:xfrm rot="0">
            <a:off x="7189839" y="620486"/>
            <a:ext cx="6695531" cy="6695531"/>
            <a:chOff x="0" y="0"/>
            <a:chExt cx="6355080" cy="6355080"/>
          </a:xfrm>
        </p:grpSpPr>
        <p:sp>
          <p:nvSpPr>
            <p:cNvPr name="Freeform 5" id="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name="Group 6" id="6"/>
          <p:cNvGrpSpPr/>
          <p:nvPr/>
        </p:nvGrpSpPr>
        <p:grpSpPr>
          <a:xfrm rot="0">
            <a:off x="-176144" y="9608088"/>
            <a:ext cx="18969476" cy="1193262"/>
            <a:chOff x="0" y="0"/>
            <a:chExt cx="4996076" cy="314275"/>
          </a:xfrm>
        </p:grpSpPr>
        <p:sp>
          <p:nvSpPr>
            <p:cNvPr name="Freeform 7" id="7"/>
            <p:cNvSpPr/>
            <p:nvPr/>
          </p:nvSpPr>
          <p:spPr>
            <a:xfrm flipH="false" flipV="false" rot="0">
              <a:off x="0" y="0"/>
              <a:ext cx="4996076" cy="314275"/>
            </a:xfrm>
            <a:custGeom>
              <a:avLst/>
              <a:gdLst/>
              <a:ahLst/>
              <a:cxnLst/>
              <a:rect r="r" b="b" t="t" l="l"/>
              <a:pathLst>
                <a:path h="314275" w="4996076">
                  <a:moveTo>
                    <a:pt x="0" y="0"/>
                  </a:moveTo>
                  <a:lnTo>
                    <a:pt x="4996076" y="0"/>
                  </a:lnTo>
                  <a:lnTo>
                    <a:pt x="4996076" y="314275"/>
                  </a:lnTo>
                  <a:lnTo>
                    <a:pt x="0" y="314275"/>
                  </a:lnTo>
                  <a:close/>
                </a:path>
              </a:pathLst>
            </a:custGeom>
            <a:solidFill>
              <a:srgbClr val="8C9D35"/>
            </a:solidFill>
          </p:spPr>
        </p:sp>
        <p:sp>
          <p:nvSpPr>
            <p:cNvPr name="TextBox 8" id="8"/>
            <p:cNvSpPr txBox="true"/>
            <p:nvPr/>
          </p:nvSpPr>
          <p:spPr>
            <a:xfrm>
              <a:off x="0" y="-38100"/>
              <a:ext cx="4996076" cy="35237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9657140"/>
            <a:ext cx="17709797" cy="431801"/>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
        <p:nvSpPr>
          <p:cNvPr name="Freeform 10" id="10"/>
          <p:cNvSpPr/>
          <p:nvPr/>
        </p:nvSpPr>
        <p:spPr>
          <a:xfrm flipH="false" flipV="false" rot="0">
            <a:off x="14617051" y="253685"/>
            <a:ext cx="3412908" cy="1550029"/>
          </a:xfrm>
          <a:custGeom>
            <a:avLst/>
            <a:gdLst/>
            <a:ahLst/>
            <a:cxnLst/>
            <a:rect r="r" b="b" t="t" l="l"/>
            <a:pathLst>
              <a:path h="1550029" w="3412908">
                <a:moveTo>
                  <a:pt x="0" y="0"/>
                </a:moveTo>
                <a:lnTo>
                  <a:pt x="3412908" y="0"/>
                </a:lnTo>
                <a:lnTo>
                  <a:pt x="3412908" y="1550030"/>
                </a:lnTo>
                <a:lnTo>
                  <a:pt x="0" y="1550030"/>
                </a:lnTo>
                <a:lnTo>
                  <a:pt x="0" y="0"/>
                </a:lnTo>
                <a:close/>
              </a:path>
            </a:pathLst>
          </a:custGeom>
          <a:blipFill>
            <a:blip r:embed="rId3"/>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4387069" cy="10287000"/>
          </a:xfrm>
          <a:custGeom>
            <a:avLst/>
            <a:gdLst/>
            <a:ahLst/>
            <a:cxnLst/>
            <a:rect r="r" b="b" t="t" l="l"/>
            <a:pathLst>
              <a:path h="10287000" w="14387069">
                <a:moveTo>
                  <a:pt x="0" y="0"/>
                </a:moveTo>
                <a:lnTo>
                  <a:pt x="14387069" y="0"/>
                </a:lnTo>
                <a:lnTo>
                  <a:pt x="14387069"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3844587" y="4377690"/>
            <a:ext cx="4443412" cy="1455419"/>
          </a:xfrm>
          <a:prstGeom prst="rect">
            <a:avLst/>
          </a:prstGeom>
        </p:spPr>
        <p:txBody>
          <a:bodyPr anchor="t" rtlCol="false" tIns="0" lIns="0" bIns="0" rIns="0">
            <a:spAutoFit/>
          </a:bodyPr>
          <a:lstStyle/>
          <a:p>
            <a:pPr algn="r">
              <a:lnSpc>
                <a:spcPts val="5880"/>
              </a:lnSpc>
            </a:pPr>
            <a:r>
              <a:rPr lang="en-US" sz="4200">
                <a:solidFill>
                  <a:srgbClr val="000000"/>
                </a:solidFill>
                <a:latin typeface="Montserrat"/>
              </a:rPr>
              <a:t>Amherstview, </a:t>
            </a:r>
            <a:r>
              <a:rPr lang="en-US" sz="4200">
                <a:solidFill>
                  <a:srgbClr val="000000"/>
                </a:solidFill>
                <a:latin typeface="Montserrat"/>
              </a:rPr>
              <a:t>ON (1985).</a:t>
            </a:r>
          </a:p>
        </p:txBody>
      </p:sp>
      <p:grpSp>
        <p:nvGrpSpPr>
          <p:cNvPr name="Group 4" id="4"/>
          <p:cNvGrpSpPr>
            <a:grpSpLocks noChangeAspect="true"/>
          </p:cNvGrpSpPr>
          <p:nvPr/>
        </p:nvGrpSpPr>
        <p:grpSpPr>
          <a:xfrm rot="0">
            <a:off x="2168803" y="2975201"/>
            <a:ext cx="5440272" cy="5440272"/>
            <a:chOff x="0" y="0"/>
            <a:chExt cx="6355080" cy="6355080"/>
          </a:xfrm>
        </p:grpSpPr>
        <p:sp>
          <p:nvSpPr>
            <p:cNvPr name="Freeform 5" id="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name="Group 6" id="6"/>
          <p:cNvGrpSpPr/>
          <p:nvPr/>
        </p:nvGrpSpPr>
        <p:grpSpPr>
          <a:xfrm rot="0">
            <a:off x="-176144" y="9608088"/>
            <a:ext cx="18969476" cy="1193262"/>
            <a:chOff x="0" y="0"/>
            <a:chExt cx="4996076" cy="314275"/>
          </a:xfrm>
        </p:grpSpPr>
        <p:sp>
          <p:nvSpPr>
            <p:cNvPr name="Freeform 7" id="7"/>
            <p:cNvSpPr/>
            <p:nvPr/>
          </p:nvSpPr>
          <p:spPr>
            <a:xfrm flipH="false" flipV="false" rot="0">
              <a:off x="0" y="0"/>
              <a:ext cx="4996076" cy="314275"/>
            </a:xfrm>
            <a:custGeom>
              <a:avLst/>
              <a:gdLst/>
              <a:ahLst/>
              <a:cxnLst/>
              <a:rect r="r" b="b" t="t" l="l"/>
              <a:pathLst>
                <a:path h="314275" w="4996076">
                  <a:moveTo>
                    <a:pt x="0" y="0"/>
                  </a:moveTo>
                  <a:lnTo>
                    <a:pt x="4996076" y="0"/>
                  </a:lnTo>
                  <a:lnTo>
                    <a:pt x="4996076" y="314275"/>
                  </a:lnTo>
                  <a:lnTo>
                    <a:pt x="0" y="314275"/>
                  </a:lnTo>
                  <a:close/>
                </a:path>
              </a:pathLst>
            </a:custGeom>
            <a:solidFill>
              <a:srgbClr val="8C9D35"/>
            </a:solidFill>
          </p:spPr>
        </p:sp>
        <p:sp>
          <p:nvSpPr>
            <p:cNvPr name="TextBox 8" id="8"/>
            <p:cNvSpPr txBox="true"/>
            <p:nvPr/>
          </p:nvSpPr>
          <p:spPr>
            <a:xfrm>
              <a:off x="0" y="-38100"/>
              <a:ext cx="4996076" cy="35237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9657140"/>
            <a:ext cx="17709797" cy="431801"/>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
        <p:nvSpPr>
          <p:cNvPr name="Freeform 10" id="10"/>
          <p:cNvSpPr/>
          <p:nvPr/>
        </p:nvSpPr>
        <p:spPr>
          <a:xfrm flipH="false" flipV="false" rot="0">
            <a:off x="14617051" y="253685"/>
            <a:ext cx="3412908" cy="1550029"/>
          </a:xfrm>
          <a:custGeom>
            <a:avLst/>
            <a:gdLst/>
            <a:ahLst/>
            <a:cxnLst/>
            <a:rect r="r" b="b" t="t" l="l"/>
            <a:pathLst>
              <a:path h="1550029" w="3412908">
                <a:moveTo>
                  <a:pt x="0" y="0"/>
                </a:moveTo>
                <a:lnTo>
                  <a:pt x="3412908" y="0"/>
                </a:lnTo>
                <a:lnTo>
                  <a:pt x="3412908" y="1550030"/>
                </a:lnTo>
                <a:lnTo>
                  <a:pt x="0" y="1550030"/>
                </a:lnTo>
                <a:lnTo>
                  <a:pt x="0" y="0"/>
                </a:lnTo>
                <a:close/>
              </a:path>
            </a:pathLst>
          </a:custGeom>
          <a:blipFill>
            <a:blip r:embed="rId3"/>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4335748" cy="10287000"/>
          </a:xfrm>
          <a:custGeom>
            <a:avLst/>
            <a:gdLst/>
            <a:ahLst/>
            <a:cxnLst/>
            <a:rect r="r" b="b" t="t" l="l"/>
            <a:pathLst>
              <a:path h="10287000" w="14335748">
                <a:moveTo>
                  <a:pt x="0" y="0"/>
                </a:moveTo>
                <a:lnTo>
                  <a:pt x="14335748" y="0"/>
                </a:lnTo>
                <a:lnTo>
                  <a:pt x="14335748"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3844587" y="4377690"/>
            <a:ext cx="4443412" cy="1455419"/>
          </a:xfrm>
          <a:prstGeom prst="rect">
            <a:avLst/>
          </a:prstGeom>
        </p:spPr>
        <p:txBody>
          <a:bodyPr anchor="t" rtlCol="false" tIns="0" lIns="0" bIns="0" rIns="0">
            <a:spAutoFit/>
          </a:bodyPr>
          <a:lstStyle/>
          <a:p>
            <a:pPr algn="r">
              <a:lnSpc>
                <a:spcPts val="5880"/>
              </a:lnSpc>
            </a:pPr>
            <a:r>
              <a:rPr lang="en-US" sz="4200">
                <a:solidFill>
                  <a:srgbClr val="000000"/>
                </a:solidFill>
                <a:latin typeface="Montserrat"/>
              </a:rPr>
              <a:t>Amherstview, </a:t>
            </a:r>
            <a:r>
              <a:rPr lang="en-US" sz="4200">
                <a:solidFill>
                  <a:srgbClr val="000000"/>
                </a:solidFill>
                <a:latin typeface="Montserrat"/>
              </a:rPr>
              <a:t>ON (2009).</a:t>
            </a:r>
          </a:p>
        </p:txBody>
      </p:sp>
      <p:grpSp>
        <p:nvGrpSpPr>
          <p:cNvPr name="Group 4" id="4"/>
          <p:cNvGrpSpPr>
            <a:grpSpLocks noChangeAspect="true"/>
          </p:cNvGrpSpPr>
          <p:nvPr/>
        </p:nvGrpSpPr>
        <p:grpSpPr>
          <a:xfrm rot="0">
            <a:off x="1727602" y="2954791"/>
            <a:ext cx="5440272" cy="5440272"/>
            <a:chOff x="0" y="0"/>
            <a:chExt cx="6355080" cy="6355080"/>
          </a:xfrm>
        </p:grpSpPr>
        <p:sp>
          <p:nvSpPr>
            <p:cNvPr name="Freeform 5" id="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name="Group 6" id="6"/>
          <p:cNvGrpSpPr/>
          <p:nvPr/>
        </p:nvGrpSpPr>
        <p:grpSpPr>
          <a:xfrm rot="0">
            <a:off x="-176144" y="9608088"/>
            <a:ext cx="18969476" cy="1193262"/>
            <a:chOff x="0" y="0"/>
            <a:chExt cx="4996076" cy="314275"/>
          </a:xfrm>
        </p:grpSpPr>
        <p:sp>
          <p:nvSpPr>
            <p:cNvPr name="Freeform 7" id="7"/>
            <p:cNvSpPr/>
            <p:nvPr/>
          </p:nvSpPr>
          <p:spPr>
            <a:xfrm flipH="false" flipV="false" rot="0">
              <a:off x="0" y="0"/>
              <a:ext cx="4996076" cy="314275"/>
            </a:xfrm>
            <a:custGeom>
              <a:avLst/>
              <a:gdLst/>
              <a:ahLst/>
              <a:cxnLst/>
              <a:rect r="r" b="b" t="t" l="l"/>
              <a:pathLst>
                <a:path h="314275" w="4996076">
                  <a:moveTo>
                    <a:pt x="0" y="0"/>
                  </a:moveTo>
                  <a:lnTo>
                    <a:pt x="4996076" y="0"/>
                  </a:lnTo>
                  <a:lnTo>
                    <a:pt x="4996076" y="314275"/>
                  </a:lnTo>
                  <a:lnTo>
                    <a:pt x="0" y="314275"/>
                  </a:lnTo>
                  <a:close/>
                </a:path>
              </a:pathLst>
            </a:custGeom>
            <a:solidFill>
              <a:srgbClr val="8C9D35"/>
            </a:solidFill>
          </p:spPr>
        </p:sp>
        <p:sp>
          <p:nvSpPr>
            <p:cNvPr name="TextBox 8" id="8"/>
            <p:cNvSpPr txBox="true"/>
            <p:nvPr/>
          </p:nvSpPr>
          <p:spPr>
            <a:xfrm>
              <a:off x="0" y="-38100"/>
              <a:ext cx="4996076" cy="35237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9657140"/>
            <a:ext cx="17709797" cy="431801"/>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
        <p:nvSpPr>
          <p:cNvPr name="Freeform 10" id="10"/>
          <p:cNvSpPr/>
          <p:nvPr/>
        </p:nvSpPr>
        <p:spPr>
          <a:xfrm flipH="false" flipV="false" rot="0">
            <a:off x="14617051" y="253685"/>
            <a:ext cx="3412908" cy="1550029"/>
          </a:xfrm>
          <a:custGeom>
            <a:avLst/>
            <a:gdLst/>
            <a:ahLst/>
            <a:cxnLst/>
            <a:rect r="r" b="b" t="t" l="l"/>
            <a:pathLst>
              <a:path h="1550029" w="3412908">
                <a:moveTo>
                  <a:pt x="0" y="0"/>
                </a:moveTo>
                <a:lnTo>
                  <a:pt x="3412908" y="0"/>
                </a:lnTo>
                <a:lnTo>
                  <a:pt x="3412908" y="1550030"/>
                </a:lnTo>
                <a:lnTo>
                  <a:pt x="0" y="1550030"/>
                </a:lnTo>
                <a:lnTo>
                  <a:pt x="0" y="0"/>
                </a:lnTo>
                <a:close/>
              </a:path>
            </a:pathLst>
          </a:custGeom>
          <a:blipFill>
            <a:blip r:embed="rId3"/>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4520639" cy="10287000"/>
          </a:xfrm>
          <a:custGeom>
            <a:avLst/>
            <a:gdLst/>
            <a:ahLst/>
            <a:cxnLst/>
            <a:rect r="r" b="b" t="t" l="l"/>
            <a:pathLst>
              <a:path h="10287000" w="14520639">
                <a:moveTo>
                  <a:pt x="0" y="0"/>
                </a:moveTo>
                <a:lnTo>
                  <a:pt x="14520639" y="0"/>
                </a:lnTo>
                <a:lnTo>
                  <a:pt x="14520639"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3844588" y="4377690"/>
            <a:ext cx="4443413" cy="1455419"/>
          </a:xfrm>
          <a:prstGeom prst="rect">
            <a:avLst/>
          </a:prstGeom>
        </p:spPr>
        <p:txBody>
          <a:bodyPr anchor="t" rtlCol="false" tIns="0" lIns="0" bIns="0" rIns="0">
            <a:spAutoFit/>
          </a:bodyPr>
          <a:lstStyle/>
          <a:p>
            <a:pPr algn="r">
              <a:lnSpc>
                <a:spcPts val="5880"/>
              </a:lnSpc>
            </a:pPr>
            <a:r>
              <a:rPr lang="en-US" sz="4200">
                <a:solidFill>
                  <a:srgbClr val="000000"/>
                </a:solidFill>
                <a:latin typeface="Montserrat"/>
              </a:rPr>
              <a:t>Amherstview, </a:t>
            </a:r>
            <a:r>
              <a:rPr lang="en-US" sz="4200">
                <a:solidFill>
                  <a:srgbClr val="000000"/>
                </a:solidFill>
                <a:latin typeface="Montserrat"/>
              </a:rPr>
              <a:t>ON (2022).</a:t>
            </a:r>
          </a:p>
        </p:txBody>
      </p:sp>
      <p:grpSp>
        <p:nvGrpSpPr>
          <p:cNvPr name="Group 4" id="4"/>
          <p:cNvGrpSpPr>
            <a:grpSpLocks noChangeAspect="true"/>
          </p:cNvGrpSpPr>
          <p:nvPr/>
        </p:nvGrpSpPr>
        <p:grpSpPr>
          <a:xfrm rot="0">
            <a:off x="1820048" y="2954791"/>
            <a:ext cx="5440272" cy="5440272"/>
            <a:chOff x="0" y="0"/>
            <a:chExt cx="6355080" cy="6355080"/>
          </a:xfrm>
        </p:grpSpPr>
        <p:sp>
          <p:nvSpPr>
            <p:cNvPr name="Freeform 5" id="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name="Group 6" id="6"/>
          <p:cNvGrpSpPr/>
          <p:nvPr/>
        </p:nvGrpSpPr>
        <p:grpSpPr>
          <a:xfrm rot="0">
            <a:off x="-176144" y="9608088"/>
            <a:ext cx="18969476" cy="1193262"/>
            <a:chOff x="0" y="0"/>
            <a:chExt cx="4996076" cy="314275"/>
          </a:xfrm>
        </p:grpSpPr>
        <p:sp>
          <p:nvSpPr>
            <p:cNvPr name="Freeform 7" id="7"/>
            <p:cNvSpPr/>
            <p:nvPr/>
          </p:nvSpPr>
          <p:spPr>
            <a:xfrm flipH="false" flipV="false" rot="0">
              <a:off x="0" y="0"/>
              <a:ext cx="4996076" cy="314275"/>
            </a:xfrm>
            <a:custGeom>
              <a:avLst/>
              <a:gdLst/>
              <a:ahLst/>
              <a:cxnLst/>
              <a:rect r="r" b="b" t="t" l="l"/>
              <a:pathLst>
                <a:path h="314275" w="4996076">
                  <a:moveTo>
                    <a:pt x="0" y="0"/>
                  </a:moveTo>
                  <a:lnTo>
                    <a:pt x="4996076" y="0"/>
                  </a:lnTo>
                  <a:lnTo>
                    <a:pt x="4996076" y="314275"/>
                  </a:lnTo>
                  <a:lnTo>
                    <a:pt x="0" y="314275"/>
                  </a:lnTo>
                  <a:close/>
                </a:path>
              </a:pathLst>
            </a:custGeom>
            <a:solidFill>
              <a:srgbClr val="8C9D35"/>
            </a:solidFill>
          </p:spPr>
        </p:sp>
        <p:sp>
          <p:nvSpPr>
            <p:cNvPr name="TextBox 8" id="8"/>
            <p:cNvSpPr txBox="true"/>
            <p:nvPr/>
          </p:nvSpPr>
          <p:spPr>
            <a:xfrm>
              <a:off x="0" y="-38100"/>
              <a:ext cx="4996076" cy="35237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9657140"/>
            <a:ext cx="17709797" cy="431801"/>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
        <p:nvSpPr>
          <p:cNvPr name="Freeform 10" id="10"/>
          <p:cNvSpPr/>
          <p:nvPr/>
        </p:nvSpPr>
        <p:spPr>
          <a:xfrm flipH="false" flipV="false" rot="0">
            <a:off x="14617051" y="253685"/>
            <a:ext cx="3412908" cy="1550029"/>
          </a:xfrm>
          <a:custGeom>
            <a:avLst/>
            <a:gdLst/>
            <a:ahLst/>
            <a:cxnLst/>
            <a:rect r="r" b="b" t="t" l="l"/>
            <a:pathLst>
              <a:path h="1550029" w="3412908">
                <a:moveTo>
                  <a:pt x="0" y="0"/>
                </a:moveTo>
                <a:lnTo>
                  <a:pt x="3412908" y="0"/>
                </a:lnTo>
                <a:lnTo>
                  <a:pt x="3412908" y="1550030"/>
                </a:lnTo>
                <a:lnTo>
                  <a:pt x="0" y="1550030"/>
                </a:lnTo>
                <a:lnTo>
                  <a:pt x="0" y="0"/>
                </a:lnTo>
                <a:close/>
              </a:path>
            </a:pathLst>
          </a:custGeom>
          <a:blipFill>
            <a:blip r:embed="rId3"/>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5AB69FA5B7984B8D83022AF7A040BF" ma:contentTypeVersion="16" ma:contentTypeDescription="Create a new document." ma:contentTypeScope="" ma:versionID="10a7ae876cf290fb46cb83c483a75796">
  <xsd:schema xmlns:xsd="http://www.w3.org/2001/XMLSchema" xmlns:xs="http://www.w3.org/2001/XMLSchema" xmlns:p="http://schemas.microsoft.com/office/2006/metadata/properties" xmlns:ns2="229c973e-8b6c-4b42-893e-f1707e28bc1e" xmlns:ns3="3c2e02e6-199e-4c0b-8616-1ff986d49433" targetNamespace="http://schemas.microsoft.com/office/2006/metadata/properties" ma:root="true" ma:fieldsID="a92c89e61bf8e0a2dc8a2d585fc07882" ns2:_="" ns3:_="">
    <xsd:import namespace="229c973e-8b6c-4b42-893e-f1707e28bc1e"/>
    <xsd:import namespace="3c2e02e6-199e-4c0b-8616-1ff986d4943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c973e-8b6c-4b42-893e-f1707e28bc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bd2e69d-a885-47d9-a849-8bc90acf94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2e02e6-199e-4c0b-8616-1ff986d4943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4329f7d-523e-44c9-b0e1-49aa5bd3008e}" ma:internalName="TaxCatchAll" ma:showField="CatchAllData" ma:web="3c2e02e6-199e-4c0b-8616-1ff986d494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F19CE9-8C54-4536-ADEF-FE396492A7DA}"/>
</file>

<file path=customXml/itemProps2.xml><?xml version="1.0" encoding="utf-8"?>
<ds:datastoreItem xmlns:ds="http://schemas.openxmlformats.org/officeDocument/2006/customXml" ds:itemID="{B36867A4-5EA8-4127-9239-DCE0BB6277F7}"/>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DAF0dOW-j4Y</dc:identifier>
  <dcterms:modified xsi:type="dcterms:W3CDTF">2011-08-01T06:04:30Z</dcterms:modified>
  <cp:revision>1</cp:revision>
  <dc:title>Land Changes</dc:title>
</cp:coreProperties>
</file>