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4"/>
  </p:sldMasterIdLst>
  <p:sldIdLst>
    <p:sldId id="256" r:id="rId5"/>
    <p:sldId id="263" r:id="rId6"/>
    <p:sldId id="258" r:id="rId7"/>
    <p:sldId id="259" r:id="rId8"/>
    <p:sldId id="260" r:id="rId9"/>
    <p:sldId id="261" r:id="rId10"/>
    <p:sldId id="264" r:id="rId11"/>
    <p:sldId id="262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3C17D6-4E07-4574-9DAD-A46AC151DA57}" v="13" dt="2023-11-30T14:56:10.6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6181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de Gabri" userId="86bb292e-3b53-4ad7-b1a6-1e92b4014d91" providerId="ADAL" clId="{C63C17D6-4E07-4574-9DAD-A46AC151DA57}"/>
    <pc:docChg chg="custSel modSld">
      <pc:chgData name="Jade Gabri" userId="86bb292e-3b53-4ad7-b1a6-1e92b4014d91" providerId="ADAL" clId="{C63C17D6-4E07-4574-9DAD-A46AC151DA57}" dt="2023-11-30T14:57:05.081" v="363" actId="1076"/>
      <pc:docMkLst>
        <pc:docMk/>
      </pc:docMkLst>
      <pc:sldChg chg="addSp delSp modSp mod">
        <pc:chgData name="Jade Gabri" userId="86bb292e-3b53-4ad7-b1a6-1e92b4014d91" providerId="ADAL" clId="{C63C17D6-4E07-4574-9DAD-A46AC151DA57}" dt="2023-11-30T14:57:05.081" v="363" actId="1076"/>
        <pc:sldMkLst>
          <pc:docMk/>
          <pc:sldMk cId="113954408" sldId="256"/>
        </pc:sldMkLst>
        <pc:spChg chg="del">
          <ac:chgData name="Jade Gabri" userId="86bb292e-3b53-4ad7-b1a6-1e92b4014d91" providerId="ADAL" clId="{C63C17D6-4E07-4574-9DAD-A46AC151DA57}" dt="2023-11-30T14:51:31.180" v="0" actId="478"/>
          <ac:spMkLst>
            <pc:docMk/>
            <pc:sldMk cId="113954408" sldId="256"/>
            <ac:spMk id="6" creationId="{6594D513-D732-37BD-BD8C-8270B46B11D2}"/>
          </ac:spMkLst>
        </pc:spChg>
        <pc:spChg chg="add mod">
          <ac:chgData name="Jade Gabri" userId="86bb292e-3b53-4ad7-b1a6-1e92b4014d91" providerId="ADAL" clId="{C63C17D6-4E07-4574-9DAD-A46AC151DA57}" dt="2023-11-30T14:52:28.186" v="25" actId="1036"/>
          <ac:spMkLst>
            <pc:docMk/>
            <pc:sldMk cId="113954408" sldId="256"/>
            <ac:spMk id="7" creationId="{F264DFC7-EFC6-5E56-CF2A-42C45B621E17}"/>
          </ac:spMkLst>
        </pc:spChg>
        <pc:grpChg chg="mod">
          <ac:chgData name="Jade Gabri" userId="86bb292e-3b53-4ad7-b1a6-1e92b4014d91" providerId="ADAL" clId="{C63C17D6-4E07-4574-9DAD-A46AC151DA57}" dt="2023-11-30T14:56:59.518" v="362" actId="1036"/>
          <ac:grpSpMkLst>
            <pc:docMk/>
            <pc:sldMk cId="113954408" sldId="256"/>
            <ac:grpSpMk id="8" creationId="{755253C7-CDF6-9A46-2B3B-C81679932FCE}"/>
          </ac:grpSpMkLst>
        </pc:grpChg>
        <pc:picChg chg="mod">
          <ac:chgData name="Jade Gabri" userId="86bb292e-3b53-4ad7-b1a6-1e92b4014d91" providerId="ADAL" clId="{C63C17D6-4E07-4574-9DAD-A46AC151DA57}" dt="2023-11-30T14:57:05.081" v="363" actId="1076"/>
          <ac:picMkLst>
            <pc:docMk/>
            <pc:sldMk cId="113954408" sldId="256"/>
            <ac:picMk id="4" creationId="{270EC862-CDA1-F93C-D175-B767178BB377}"/>
          </ac:picMkLst>
        </pc:picChg>
      </pc:sldChg>
      <pc:sldChg chg="addSp delSp modSp mod">
        <pc:chgData name="Jade Gabri" userId="86bb292e-3b53-4ad7-b1a6-1e92b4014d91" providerId="ADAL" clId="{C63C17D6-4E07-4574-9DAD-A46AC151DA57}" dt="2023-11-30T14:56:34.416" v="330" actId="1036"/>
        <pc:sldMkLst>
          <pc:docMk/>
          <pc:sldMk cId="547115000" sldId="258"/>
        </pc:sldMkLst>
        <pc:spChg chg="del">
          <ac:chgData name="Jade Gabri" userId="86bb292e-3b53-4ad7-b1a6-1e92b4014d91" providerId="ADAL" clId="{C63C17D6-4E07-4574-9DAD-A46AC151DA57}" dt="2023-11-30T14:52:43.397" v="28" actId="478"/>
          <ac:spMkLst>
            <pc:docMk/>
            <pc:sldMk cId="547115000" sldId="258"/>
            <ac:spMk id="5" creationId="{A947B0DB-81A6-6CD7-3E8A-094B5EFA486C}"/>
          </ac:spMkLst>
        </pc:spChg>
        <pc:spChg chg="add mod">
          <ac:chgData name="Jade Gabri" userId="86bb292e-3b53-4ad7-b1a6-1e92b4014d91" providerId="ADAL" clId="{C63C17D6-4E07-4574-9DAD-A46AC151DA57}" dt="2023-11-30T14:52:45.879" v="29"/>
          <ac:spMkLst>
            <pc:docMk/>
            <pc:sldMk cId="547115000" sldId="258"/>
            <ac:spMk id="6" creationId="{BE097AA3-57FE-DA93-66FD-82ECF7E5E0D2}"/>
          </ac:spMkLst>
        </pc:spChg>
        <pc:grpChg chg="mod">
          <ac:chgData name="Jade Gabri" userId="86bb292e-3b53-4ad7-b1a6-1e92b4014d91" providerId="ADAL" clId="{C63C17D6-4E07-4574-9DAD-A46AC151DA57}" dt="2023-11-30T14:56:34.416" v="330" actId="1036"/>
          <ac:grpSpMkLst>
            <pc:docMk/>
            <pc:sldMk cId="547115000" sldId="258"/>
            <ac:grpSpMk id="13" creationId="{2EC04D23-C203-55DB-124B-3A9AFFC6895B}"/>
          </ac:grpSpMkLst>
        </pc:grpChg>
      </pc:sldChg>
      <pc:sldChg chg="addSp delSp modSp mod">
        <pc:chgData name="Jade Gabri" userId="86bb292e-3b53-4ad7-b1a6-1e92b4014d91" providerId="ADAL" clId="{C63C17D6-4E07-4574-9DAD-A46AC151DA57}" dt="2023-11-30T14:56:18.320" v="307" actId="1076"/>
        <pc:sldMkLst>
          <pc:docMk/>
          <pc:sldMk cId="631510897" sldId="259"/>
        </pc:sldMkLst>
        <pc:spChg chg="mod">
          <ac:chgData name="Jade Gabri" userId="86bb292e-3b53-4ad7-b1a6-1e92b4014d91" providerId="ADAL" clId="{C63C17D6-4E07-4574-9DAD-A46AC151DA57}" dt="2023-11-30T14:56:18.320" v="307" actId="1076"/>
          <ac:spMkLst>
            <pc:docMk/>
            <pc:sldMk cId="631510897" sldId="259"/>
            <ac:spMk id="2" creationId="{00E5F749-46F5-4F63-B3E2-67C77BEB332D}"/>
          </ac:spMkLst>
        </pc:spChg>
        <pc:spChg chg="mod">
          <ac:chgData name="Jade Gabri" userId="86bb292e-3b53-4ad7-b1a6-1e92b4014d91" providerId="ADAL" clId="{C63C17D6-4E07-4574-9DAD-A46AC151DA57}" dt="2023-11-30T14:56:14.186" v="306" actId="1076"/>
          <ac:spMkLst>
            <pc:docMk/>
            <pc:sldMk cId="631510897" sldId="259"/>
            <ac:spMk id="3" creationId="{6B510551-68AA-411C-B2AE-0923A6E31967}"/>
          </ac:spMkLst>
        </pc:spChg>
        <pc:spChg chg="del">
          <ac:chgData name="Jade Gabri" userId="86bb292e-3b53-4ad7-b1a6-1e92b4014d91" providerId="ADAL" clId="{C63C17D6-4E07-4574-9DAD-A46AC151DA57}" dt="2023-11-30T14:52:52.531" v="30" actId="478"/>
          <ac:spMkLst>
            <pc:docMk/>
            <pc:sldMk cId="631510897" sldId="259"/>
            <ac:spMk id="4" creationId="{725CA45D-EB3A-433D-07B2-A1638999AE77}"/>
          </ac:spMkLst>
        </pc:spChg>
        <pc:spChg chg="add mod">
          <ac:chgData name="Jade Gabri" userId="86bb292e-3b53-4ad7-b1a6-1e92b4014d91" providerId="ADAL" clId="{C63C17D6-4E07-4574-9DAD-A46AC151DA57}" dt="2023-11-30T14:52:58.383" v="34" actId="1036"/>
          <ac:spMkLst>
            <pc:docMk/>
            <pc:sldMk cId="631510897" sldId="259"/>
            <ac:spMk id="12" creationId="{AEDD9AA6-A968-4CCD-C638-CD5A70886929}"/>
          </ac:spMkLst>
        </pc:spChg>
        <pc:grpChg chg="mod">
          <ac:chgData name="Jade Gabri" userId="86bb292e-3b53-4ad7-b1a6-1e92b4014d91" providerId="ADAL" clId="{C63C17D6-4E07-4574-9DAD-A46AC151DA57}" dt="2023-11-30T14:56:06.259" v="303" actId="1036"/>
          <ac:grpSpMkLst>
            <pc:docMk/>
            <pc:sldMk cId="631510897" sldId="259"/>
            <ac:grpSpMk id="5" creationId="{6CC70F21-E7B7-8069-25C5-F054446E35B0}"/>
          </ac:grpSpMkLst>
        </pc:grpChg>
        <pc:picChg chg="mod">
          <ac:chgData name="Jade Gabri" userId="86bb292e-3b53-4ad7-b1a6-1e92b4014d91" providerId="ADAL" clId="{C63C17D6-4E07-4574-9DAD-A46AC151DA57}" dt="2023-11-30T14:56:10.626" v="305" actId="1076"/>
          <ac:picMkLst>
            <pc:docMk/>
            <pc:sldMk cId="631510897" sldId="259"/>
            <ac:picMk id="1026" creationId="{8BF9AAC2-86EB-418B-901C-F2761C92D348}"/>
          </ac:picMkLst>
        </pc:picChg>
      </pc:sldChg>
      <pc:sldChg chg="addSp delSp modSp mod">
        <pc:chgData name="Jade Gabri" userId="86bb292e-3b53-4ad7-b1a6-1e92b4014d91" providerId="ADAL" clId="{C63C17D6-4E07-4574-9DAD-A46AC151DA57}" dt="2023-11-30T14:55:39.376" v="275" actId="1038"/>
        <pc:sldMkLst>
          <pc:docMk/>
          <pc:sldMk cId="1713484459" sldId="260"/>
        </pc:sldMkLst>
        <pc:spChg chg="mod">
          <ac:chgData name="Jade Gabri" userId="86bb292e-3b53-4ad7-b1a6-1e92b4014d91" providerId="ADAL" clId="{C63C17D6-4E07-4574-9DAD-A46AC151DA57}" dt="2023-11-30T14:55:33.186" v="265" actId="1036"/>
          <ac:spMkLst>
            <pc:docMk/>
            <pc:sldMk cId="1713484459" sldId="260"/>
            <ac:spMk id="2" creationId="{49BFC6DD-D182-40C1-B69E-E8B196835BBB}"/>
          </ac:spMkLst>
        </pc:spChg>
        <pc:spChg chg="del">
          <ac:chgData name="Jade Gabri" userId="86bb292e-3b53-4ad7-b1a6-1e92b4014d91" providerId="ADAL" clId="{C63C17D6-4E07-4574-9DAD-A46AC151DA57}" dt="2023-11-30T14:53:03.430" v="35" actId="478"/>
          <ac:spMkLst>
            <pc:docMk/>
            <pc:sldMk cId="1713484459" sldId="260"/>
            <ac:spMk id="4" creationId="{3E63510C-902F-3538-964F-CCBDFC310D71}"/>
          </ac:spMkLst>
        </pc:spChg>
        <pc:spChg chg="add mod">
          <ac:chgData name="Jade Gabri" userId="86bb292e-3b53-4ad7-b1a6-1e92b4014d91" providerId="ADAL" clId="{C63C17D6-4E07-4574-9DAD-A46AC151DA57}" dt="2023-11-30T14:53:07.992" v="39" actId="1036"/>
          <ac:spMkLst>
            <pc:docMk/>
            <pc:sldMk cId="1713484459" sldId="260"/>
            <ac:spMk id="5" creationId="{ACD36C35-E8B5-6364-CE13-BB9FB03951DF}"/>
          </ac:spMkLst>
        </pc:spChg>
        <pc:grpChg chg="mod">
          <ac:chgData name="Jade Gabri" userId="86bb292e-3b53-4ad7-b1a6-1e92b4014d91" providerId="ADAL" clId="{C63C17D6-4E07-4574-9DAD-A46AC151DA57}" dt="2023-11-30T14:55:39.376" v="275" actId="1038"/>
          <ac:grpSpMkLst>
            <pc:docMk/>
            <pc:sldMk cId="1713484459" sldId="260"/>
            <ac:grpSpMk id="12" creationId="{B5B07EF5-C4E7-7022-880F-27A7226DE1FC}"/>
          </ac:grpSpMkLst>
        </pc:grpChg>
      </pc:sldChg>
      <pc:sldChg chg="addSp delSp modSp mod">
        <pc:chgData name="Jade Gabri" userId="86bb292e-3b53-4ad7-b1a6-1e92b4014d91" providerId="ADAL" clId="{C63C17D6-4E07-4574-9DAD-A46AC151DA57}" dt="2023-11-30T14:55:15.946" v="224" actId="1037"/>
        <pc:sldMkLst>
          <pc:docMk/>
          <pc:sldMk cId="1472834560" sldId="261"/>
        </pc:sldMkLst>
        <pc:spChg chg="del mod">
          <ac:chgData name="Jade Gabri" userId="86bb292e-3b53-4ad7-b1a6-1e92b4014d91" providerId="ADAL" clId="{C63C17D6-4E07-4574-9DAD-A46AC151DA57}" dt="2023-11-30T14:53:16.570" v="41" actId="478"/>
          <ac:spMkLst>
            <pc:docMk/>
            <pc:sldMk cId="1472834560" sldId="261"/>
            <ac:spMk id="4" creationId="{523C1ABC-88BF-169B-44E7-8C204C61FEA6}"/>
          </ac:spMkLst>
        </pc:spChg>
        <pc:spChg chg="add mod">
          <ac:chgData name="Jade Gabri" userId="86bb292e-3b53-4ad7-b1a6-1e92b4014d91" providerId="ADAL" clId="{C63C17D6-4E07-4574-9DAD-A46AC151DA57}" dt="2023-11-30T14:53:20.347" v="46" actId="1036"/>
          <ac:spMkLst>
            <pc:docMk/>
            <pc:sldMk cId="1472834560" sldId="261"/>
            <ac:spMk id="12" creationId="{2A79E7F6-9BA6-D2C9-F7D0-40C0C409A0BA}"/>
          </ac:spMkLst>
        </pc:spChg>
        <pc:grpChg chg="mod">
          <ac:chgData name="Jade Gabri" userId="86bb292e-3b53-4ad7-b1a6-1e92b4014d91" providerId="ADAL" clId="{C63C17D6-4E07-4574-9DAD-A46AC151DA57}" dt="2023-11-30T14:55:15.946" v="224" actId="1037"/>
          <ac:grpSpMkLst>
            <pc:docMk/>
            <pc:sldMk cId="1472834560" sldId="261"/>
            <ac:grpSpMk id="5" creationId="{E85BF47C-E3A7-6605-3477-051D9F6620FE}"/>
          </ac:grpSpMkLst>
        </pc:grpChg>
      </pc:sldChg>
      <pc:sldChg chg="addSp delSp modSp mod">
        <pc:chgData name="Jade Gabri" userId="86bb292e-3b53-4ad7-b1a6-1e92b4014d91" providerId="ADAL" clId="{C63C17D6-4E07-4574-9DAD-A46AC151DA57}" dt="2023-11-30T14:54:49.893" v="174" actId="1037"/>
        <pc:sldMkLst>
          <pc:docMk/>
          <pc:sldMk cId="1684744366" sldId="262"/>
        </pc:sldMkLst>
        <pc:spChg chg="del">
          <ac:chgData name="Jade Gabri" userId="86bb292e-3b53-4ad7-b1a6-1e92b4014d91" providerId="ADAL" clId="{C63C17D6-4E07-4574-9DAD-A46AC151DA57}" dt="2023-11-30T14:53:35.450" v="53" actId="478"/>
          <ac:spMkLst>
            <pc:docMk/>
            <pc:sldMk cId="1684744366" sldId="262"/>
            <ac:spMk id="4" creationId="{B6F8089A-C418-E3EA-725F-0AA948B85DD9}"/>
          </ac:spMkLst>
        </pc:spChg>
        <pc:spChg chg="add mod">
          <ac:chgData name="Jade Gabri" userId="86bb292e-3b53-4ad7-b1a6-1e92b4014d91" providerId="ADAL" clId="{C63C17D6-4E07-4574-9DAD-A46AC151DA57}" dt="2023-11-30T14:53:42.825" v="59" actId="1036"/>
          <ac:spMkLst>
            <pc:docMk/>
            <pc:sldMk cId="1684744366" sldId="262"/>
            <ac:spMk id="12" creationId="{2AE72145-FD4F-9C08-BF4D-8A140060A9FE}"/>
          </ac:spMkLst>
        </pc:spChg>
        <pc:grpChg chg="mod">
          <ac:chgData name="Jade Gabri" userId="86bb292e-3b53-4ad7-b1a6-1e92b4014d91" providerId="ADAL" clId="{C63C17D6-4E07-4574-9DAD-A46AC151DA57}" dt="2023-11-30T14:54:49.893" v="174" actId="1037"/>
          <ac:grpSpMkLst>
            <pc:docMk/>
            <pc:sldMk cId="1684744366" sldId="262"/>
            <ac:grpSpMk id="5" creationId="{EE441F66-CB72-1F83-A30E-6E150FB33945}"/>
          </ac:grpSpMkLst>
        </pc:grpChg>
      </pc:sldChg>
      <pc:sldChg chg="addSp delSp modSp mod">
        <pc:chgData name="Jade Gabri" userId="86bb292e-3b53-4ad7-b1a6-1e92b4014d91" providerId="ADAL" clId="{C63C17D6-4E07-4574-9DAD-A46AC151DA57}" dt="2023-11-30T14:56:40.597" v="337" actId="1037"/>
        <pc:sldMkLst>
          <pc:docMk/>
          <pc:sldMk cId="619217332" sldId="263"/>
        </pc:sldMkLst>
        <pc:spChg chg="add mod">
          <ac:chgData name="Jade Gabri" userId="86bb292e-3b53-4ad7-b1a6-1e92b4014d91" providerId="ADAL" clId="{C63C17D6-4E07-4574-9DAD-A46AC151DA57}" dt="2023-11-30T14:52:37.872" v="27"/>
          <ac:spMkLst>
            <pc:docMk/>
            <pc:sldMk cId="619217332" sldId="263"/>
            <ac:spMk id="4" creationId="{7C19A59B-84E7-4B3D-5D5A-91C65821BC27}"/>
          </ac:spMkLst>
        </pc:spChg>
        <pc:spChg chg="del">
          <ac:chgData name="Jade Gabri" userId="86bb292e-3b53-4ad7-b1a6-1e92b4014d91" providerId="ADAL" clId="{C63C17D6-4E07-4574-9DAD-A46AC151DA57}" dt="2023-11-30T14:52:35.976" v="26" actId="478"/>
          <ac:spMkLst>
            <pc:docMk/>
            <pc:sldMk cId="619217332" sldId="263"/>
            <ac:spMk id="6" creationId="{09FE3DCE-3222-0B6E-8BF7-63D05EF334FD}"/>
          </ac:spMkLst>
        </pc:spChg>
        <pc:grpChg chg="mod">
          <ac:chgData name="Jade Gabri" userId="86bb292e-3b53-4ad7-b1a6-1e92b4014d91" providerId="ADAL" clId="{C63C17D6-4E07-4574-9DAD-A46AC151DA57}" dt="2023-11-30T14:56:40.597" v="337" actId="1037"/>
          <ac:grpSpMkLst>
            <pc:docMk/>
            <pc:sldMk cId="619217332" sldId="263"/>
            <ac:grpSpMk id="7" creationId="{C967540E-5599-4AA4-65C5-B23253B7749B}"/>
          </ac:grpSpMkLst>
        </pc:grpChg>
      </pc:sldChg>
      <pc:sldChg chg="addSp delSp modSp mod">
        <pc:chgData name="Jade Gabri" userId="86bb292e-3b53-4ad7-b1a6-1e92b4014d91" providerId="ADAL" clId="{C63C17D6-4E07-4574-9DAD-A46AC151DA57}" dt="2023-11-30T14:54:59.407" v="196" actId="1035"/>
        <pc:sldMkLst>
          <pc:docMk/>
          <pc:sldMk cId="3339031022" sldId="264"/>
        </pc:sldMkLst>
        <pc:spChg chg="del">
          <ac:chgData name="Jade Gabri" userId="86bb292e-3b53-4ad7-b1a6-1e92b4014d91" providerId="ADAL" clId="{C63C17D6-4E07-4574-9DAD-A46AC151DA57}" dt="2023-11-30T14:53:26.455" v="47" actId="478"/>
          <ac:spMkLst>
            <pc:docMk/>
            <pc:sldMk cId="3339031022" sldId="264"/>
            <ac:spMk id="3" creationId="{32243ED6-6C2B-4051-320F-D737B68F6306}"/>
          </ac:spMkLst>
        </pc:spChg>
        <pc:spChg chg="add mod">
          <ac:chgData name="Jade Gabri" userId="86bb292e-3b53-4ad7-b1a6-1e92b4014d91" providerId="ADAL" clId="{C63C17D6-4E07-4574-9DAD-A46AC151DA57}" dt="2023-11-30T14:53:31.128" v="52" actId="1036"/>
          <ac:spMkLst>
            <pc:docMk/>
            <pc:sldMk cId="3339031022" sldId="264"/>
            <ac:spMk id="12" creationId="{15940E13-D540-A334-F427-1E9C92B18140}"/>
          </ac:spMkLst>
        </pc:spChg>
        <pc:grpChg chg="mod">
          <ac:chgData name="Jade Gabri" userId="86bb292e-3b53-4ad7-b1a6-1e92b4014d91" providerId="ADAL" clId="{C63C17D6-4E07-4574-9DAD-A46AC151DA57}" dt="2023-11-30T14:54:59.407" v="196" actId="1035"/>
          <ac:grpSpMkLst>
            <pc:docMk/>
            <pc:sldMk cId="3339031022" sldId="264"/>
            <ac:grpSpMk id="5" creationId="{44465CF3-E2A5-5C80-DBD1-18B04878031D}"/>
          </ac:grpSpMkLst>
        </pc:grpChg>
      </pc:sldChg>
      <pc:sldChg chg="addSp delSp modSp mod">
        <pc:chgData name="Jade Gabri" userId="86bb292e-3b53-4ad7-b1a6-1e92b4014d91" providerId="ADAL" clId="{C63C17D6-4E07-4574-9DAD-A46AC151DA57}" dt="2023-11-30T14:54:28.018" v="139" actId="1038"/>
        <pc:sldMkLst>
          <pc:docMk/>
          <pc:sldMk cId="3563314596" sldId="265"/>
        </pc:sldMkLst>
        <pc:spChg chg="del">
          <ac:chgData name="Jade Gabri" userId="86bb292e-3b53-4ad7-b1a6-1e92b4014d91" providerId="ADAL" clId="{C63C17D6-4E07-4574-9DAD-A46AC151DA57}" dt="2023-11-30T14:53:49.922" v="60" actId="478"/>
          <ac:spMkLst>
            <pc:docMk/>
            <pc:sldMk cId="3563314596" sldId="265"/>
            <ac:spMk id="3" creationId="{8D000295-8593-A757-5694-550C3BD10010}"/>
          </ac:spMkLst>
        </pc:spChg>
        <pc:spChg chg="add mod">
          <ac:chgData name="Jade Gabri" userId="86bb292e-3b53-4ad7-b1a6-1e92b4014d91" providerId="ADAL" clId="{C63C17D6-4E07-4574-9DAD-A46AC151DA57}" dt="2023-11-30T14:53:53.980" v="66" actId="1036"/>
          <ac:spMkLst>
            <pc:docMk/>
            <pc:sldMk cId="3563314596" sldId="265"/>
            <ac:spMk id="12" creationId="{D90EE59E-9994-A606-802F-CCD3A15A36FB}"/>
          </ac:spMkLst>
        </pc:spChg>
        <pc:grpChg chg="mod">
          <ac:chgData name="Jade Gabri" userId="86bb292e-3b53-4ad7-b1a6-1e92b4014d91" providerId="ADAL" clId="{C63C17D6-4E07-4574-9DAD-A46AC151DA57}" dt="2023-11-30T14:54:28.018" v="139" actId="1038"/>
          <ac:grpSpMkLst>
            <pc:docMk/>
            <pc:sldMk cId="3563314596" sldId="265"/>
            <ac:grpSpMk id="4" creationId="{40647C72-041F-8F84-FA44-31BFF2353E63}"/>
          </ac:grpSpMkLst>
        </pc:grpChg>
      </pc:sldChg>
      <pc:sldChg chg="addSp delSp modSp mod">
        <pc:chgData name="Jade Gabri" userId="86bb292e-3b53-4ad7-b1a6-1e92b4014d91" providerId="ADAL" clId="{C63C17D6-4E07-4574-9DAD-A46AC151DA57}" dt="2023-11-30T14:54:16.586" v="102" actId="1036"/>
        <pc:sldMkLst>
          <pc:docMk/>
          <pc:sldMk cId="1516007872" sldId="266"/>
        </pc:sldMkLst>
        <pc:spChg chg="del">
          <ac:chgData name="Jade Gabri" userId="86bb292e-3b53-4ad7-b1a6-1e92b4014d91" providerId="ADAL" clId="{C63C17D6-4E07-4574-9DAD-A46AC151DA57}" dt="2023-11-30T14:54:00.445" v="67" actId="478"/>
          <ac:spMkLst>
            <pc:docMk/>
            <pc:sldMk cId="1516007872" sldId="266"/>
            <ac:spMk id="3" creationId="{2E64C0D3-9551-9C3B-CDC9-685762D5F63B}"/>
          </ac:spMkLst>
        </pc:spChg>
        <pc:spChg chg="add mod">
          <ac:chgData name="Jade Gabri" userId="86bb292e-3b53-4ad7-b1a6-1e92b4014d91" providerId="ADAL" clId="{C63C17D6-4E07-4574-9DAD-A46AC151DA57}" dt="2023-11-30T14:54:03.445" v="71" actId="1036"/>
          <ac:spMkLst>
            <pc:docMk/>
            <pc:sldMk cId="1516007872" sldId="266"/>
            <ac:spMk id="15" creationId="{4EDEB99B-FCBB-45AA-A10C-AB8F3B11E9A7}"/>
          </ac:spMkLst>
        </pc:spChg>
        <pc:grpChg chg="mod">
          <ac:chgData name="Jade Gabri" userId="86bb292e-3b53-4ad7-b1a6-1e92b4014d91" providerId="ADAL" clId="{C63C17D6-4E07-4574-9DAD-A46AC151DA57}" dt="2023-11-30T14:54:16.586" v="102" actId="1036"/>
          <ac:grpSpMkLst>
            <pc:docMk/>
            <pc:sldMk cId="1516007872" sldId="266"/>
            <ac:grpSpMk id="4" creationId="{3068D451-7414-0D04-B145-96DF3F0A9B14}"/>
          </ac:grpSpMkLst>
        </pc:grpChg>
      </pc:sldChg>
    </pc:docChg>
  </pc:docChgLst>
  <pc:docChgLst>
    <pc:chgData name="Alice Johnston" userId="S::aej4@queensu.ca::c04302c5-5153-4faf-bdd8-f67c3032cf22" providerId="AD" clId="Web-{C012B18B-CDD9-420A-9E8D-2B320B0CDF68}"/>
    <pc:docChg chg="modSld">
      <pc:chgData name="Alice Johnston" userId="S::aej4@queensu.ca::c04302c5-5153-4faf-bdd8-f67c3032cf22" providerId="AD" clId="Web-{C012B18B-CDD9-420A-9E8D-2B320B0CDF68}" dt="2022-08-24T21:34:23.326" v="28" actId="20577"/>
      <pc:docMkLst>
        <pc:docMk/>
      </pc:docMkLst>
      <pc:sldChg chg="modSp">
        <pc:chgData name="Alice Johnston" userId="S::aej4@queensu.ca::c04302c5-5153-4faf-bdd8-f67c3032cf22" providerId="AD" clId="Web-{C012B18B-CDD9-420A-9E8D-2B320B0CDF68}" dt="2022-08-24T21:34:23.326" v="28" actId="20577"/>
        <pc:sldMkLst>
          <pc:docMk/>
          <pc:sldMk cId="1516007872" sldId="266"/>
        </pc:sldMkLst>
        <pc:spChg chg="mod">
          <ac:chgData name="Alice Johnston" userId="S::aej4@queensu.ca::c04302c5-5153-4faf-bdd8-f67c3032cf22" providerId="AD" clId="Web-{C012B18B-CDD9-420A-9E8D-2B320B0CDF68}" dt="2022-08-24T21:34:23.326" v="28" actId="20577"/>
          <ac:spMkLst>
            <pc:docMk/>
            <pc:sldMk cId="1516007872" sldId="266"/>
            <ac:spMk id="9" creationId="{F7D40120-D99E-B142-A53C-325A1BC85BAC}"/>
          </ac:spMkLst>
        </pc:spChg>
      </pc:sldChg>
    </pc:docChg>
  </pc:docChgLst>
  <pc:docChgLst>
    <pc:chgData name="Alice Johnston" userId="S::aej4@queensu.ca::c04302c5-5153-4faf-bdd8-f67c3032cf22" providerId="AD" clId="Web-{E6EA403E-E353-4AB2-9EDC-FAB46DC6BD37}"/>
    <pc:docChg chg="modSld">
      <pc:chgData name="Alice Johnston" userId="S::aej4@queensu.ca::c04302c5-5153-4faf-bdd8-f67c3032cf22" providerId="AD" clId="Web-{E6EA403E-E353-4AB2-9EDC-FAB46DC6BD37}" dt="2023-05-03T02:09:19.369" v="17" actId="20577"/>
      <pc:docMkLst>
        <pc:docMk/>
      </pc:docMkLst>
      <pc:sldChg chg="modSp">
        <pc:chgData name="Alice Johnston" userId="S::aej4@queensu.ca::c04302c5-5153-4faf-bdd8-f67c3032cf22" providerId="AD" clId="Web-{E6EA403E-E353-4AB2-9EDC-FAB46DC6BD37}" dt="2023-05-03T02:08:31.711" v="3" actId="20577"/>
        <pc:sldMkLst>
          <pc:docMk/>
          <pc:sldMk cId="113954408" sldId="256"/>
        </pc:sldMkLst>
        <pc:spChg chg="mod">
          <ac:chgData name="Alice Johnston" userId="S::aej4@queensu.ca::c04302c5-5153-4faf-bdd8-f67c3032cf22" providerId="AD" clId="Web-{E6EA403E-E353-4AB2-9EDC-FAB46DC6BD37}" dt="2023-05-03T02:08:31.711" v="3" actId="20577"/>
          <ac:spMkLst>
            <pc:docMk/>
            <pc:sldMk cId="113954408" sldId="256"/>
            <ac:spMk id="6" creationId="{6594D513-D732-37BD-BD8C-8270B46B11D2}"/>
          </ac:spMkLst>
        </pc:spChg>
      </pc:sldChg>
      <pc:sldChg chg="modSp">
        <pc:chgData name="Alice Johnston" userId="S::aej4@queensu.ca::c04302c5-5153-4faf-bdd8-f67c3032cf22" providerId="AD" clId="Web-{E6EA403E-E353-4AB2-9EDC-FAB46DC6BD37}" dt="2023-05-03T02:08:41.211" v="6" actId="20577"/>
        <pc:sldMkLst>
          <pc:docMk/>
          <pc:sldMk cId="547115000" sldId="258"/>
        </pc:sldMkLst>
        <pc:spChg chg="mod">
          <ac:chgData name="Alice Johnston" userId="S::aej4@queensu.ca::c04302c5-5153-4faf-bdd8-f67c3032cf22" providerId="AD" clId="Web-{E6EA403E-E353-4AB2-9EDC-FAB46DC6BD37}" dt="2023-05-03T02:08:41.211" v="6" actId="20577"/>
          <ac:spMkLst>
            <pc:docMk/>
            <pc:sldMk cId="547115000" sldId="258"/>
            <ac:spMk id="5" creationId="{A947B0DB-81A6-6CD7-3E8A-094B5EFA486C}"/>
          </ac:spMkLst>
        </pc:spChg>
      </pc:sldChg>
      <pc:sldChg chg="modSp">
        <pc:chgData name="Alice Johnston" userId="S::aej4@queensu.ca::c04302c5-5153-4faf-bdd8-f67c3032cf22" providerId="AD" clId="Web-{E6EA403E-E353-4AB2-9EDC-FAB46DC6BD37}" dt="2023-05-03T02:08:47.868" v="8" actId="20577"/>
        <pc:sldMkLst>
          <pc:docMk/>
          <pc:sldMk cId="631510897" sldId="259"/>
        </pc:sldMkLst>
        <pc:spChg chg="mod">
          <ac:chgData name="Alice Johnston" userId="S::aej4@queensu.ca::c04302c5-5153-4faf-bdd8-f67c3032cf22" providerId="AD" clId="Web-{E6EA403E-E353-4AB2-9EDC-FAB46DC6BD37}" dt="2023-05-03T02:08:47.868" v="8" actId="20577"/>
          <ac:spMkLst>
            <pc:docMk/>
            <pc:sldMk cId="631510897" sldId="259"/>
            <ac:spMk id="4" creationId="{725CA45D-EB3A-433D-07B2-A1638999AE77}"/>
          </ac:spMkLst>
        </pc:spChg>
      </pc:sldChg>
      <pc:sldChg chg="modSp">
        <pc:chgData name="Alice Johnston" userId="S::aej4@queensu.ca::c04302c5-5153-4faf-bdd8-f67c3032cf22" providerId="AD" clId="Web-{E6EA403E-E353-4AB2-9EDC-FAB46DC6BD37}" dt="2023-05-03T02:08:52.571" v="9" actId="20577"/>
        <pc:sldMkLst>
          <pc:docMk/>
          <pc:sldMk cId="1713484459" sldId="260"/>
        </pc:sldMkLst>
        <pc:spChg chg="mod">
          <ac:chgData name="Alice Johnston" userId="S::aej4@queensu.ca::c04302c5-5153-4faf-bdd8-f67c3032cf22" providerId="AD" clId="Web-{E6EA403E-E353-4AB2-9EDC-FAB46DC6BD37}" dt="2023-05-03T02:08:52.571" v="9" actId="20577"/>
          <ac:spMkLst>
            <pc:docMk/>
            <pc:sldMk cId="1713484459" sldId="260"/>
            <ac:spMk id="4" creationId="{3E63510C-902F-3538-964F-CCBDFC310D71}"/>
          </ac:spMkLst>
        </pc:spChg>
      </pc:sldChg>
      <pc:sldChg chg="modSp">
        <pc:chgData name="Alice Johnston" userId="S::aej4@queensu.ca::c04302c5-5153-4faf-bdd8-f67c3032cf22" providerId="AD" clId="Web-{E6EA403E-E353-4AB2-9EDC-FAB46DC6BD37}" dt="2023-05-03T02:08:58.212" v="10" actId="20577"/>
        <pc:sldMkLst>
          <pc:docMk/>
          <pc:sldMk cId="1472834560" sldId="261"/>
        </pc:sldMkLst>
        <pc:spChg chg="mod">
          <ac:chgData name="Alice Johnston" userId="S::aej4@queensu.ca::c04302c5-5153-4faf-bdd8-f67c3032cf22" providerId="AD" clId="Web-{E6EA403E-E353-4AB2-9EDC-FAB46DC6BD37}" dt="2023-05-03T02:08:58.212" v="10" actId="20577"/>
          <ac:spMkLst>
            <pc:docMk/>
            <pc:sldMk cId="1472834560" sldId="261"/>
            <ac:spMk id="4" creationId="{523C1ABC-88BF-169B-44E7-8C204C61FEA6}"/>
          </ac:spMkLst>
        </pc:spChg>
      </pc:sldChg>
      <pc:sldChg chg="modSp">
        <pc:chgData name="Alice Johnston" userId="S::aej4@queensu.ca::c04302c5-5153-4faf-bdd8-f67c3032cf22" providerId="AD" clId="Web-{E6EA403E-E353-4AB2-9EDC-FAB46DC6BD37}" dt="2023-05-03T02:09:08.696" v="14" actId="20577"/>
        <pc:sldMkLst>
          <pc:docMk/>
          <pc:sldMk cId="1684744366" sldId="262"/>
        </pc:sldMkLst>
        <pc:spChg chg="mod">
          <ac:chgData name="Alice Johnston" userId="S::aej4@queensu.ca::c04302c5-5153-4faf-bdd8-f67c3032cf22" providerId="AD" clId="Web-{E6EA403E-E353-4AB2-9EDC-FAB46DC6BD37}" dt="2023-05-03T02:09:08.696" v="14" actId="20577"/>
          <ac:spMkLst>
            <pc:docMk/>
            <pc:sldMk cId="1684744366" sldId="262"/>
            <ac:spMk id="4" creationId="{B6F8089A-C418-E3EA-725F-0AA948B85DD9}"/>
          </ac:spMkLst>
        </pc:spChg>
      </pc:sldChg>
      <pc:sldChg chg="modSp">
        <pc:chgData name="Alice Johnston" userId="S::aej4@queensu.ca::c04302c5-5153-4faf-bdd8-f67c3032cf22" providerId="AD" clId="Web-{E6EA403E-E353-4AB2-9EDC-FAB46DC6BD37}" dt="2023-05-03T02:08:37.461" v="4" actId="20577"/>
        <pc:sldMkLst>
          <pc:docMk/>
          <pc:sldMk cId="619217332" sldId="263"/>
        </pc:sldMkLst>
        <pc:spChg chg="mod">
          <ac:chgData name="Alice Johnston" userId="S::aej4@queensu.ca::c04302c5-5153-4faf-bdd8-f67c3032cf22" providerId="AD" clId="Web-{E6EA403E-E353-4AB2-9EDC-FAB46DC6BD37}" dt="2023-05-03T02:08:37.461" v="4" actId="20577"/>
          <ac:spMkLst>
            <pc:docMk/>
            <pc:sldMk cId="619217332" sldId="263"/>
            <ac:spMk id="6" creationId="{09FE3DCE-3222-0B6E-8BF7-63D05EF334FD}"/>
          </ac:spMkLst>
        </pc:spChg>
      </pc:sldChg>
      <pc:sldChg chg="modSp">
        <pc:chgData name="Alice Johnston" userId="S::aej4@queensu.ca::c04302c5-5153-4faf-bdd8-f67c3032cf22" providerId="AD" clId="Web-{E6EA403E-E353-4AB2-9EDC-FAB46DC6BD37}" dt="2023-05-03T02:09:04.087" v="12" actId="20577"/>
        <pc:sldMkLst>
          <pc:docMk/>
          <pc:sldMk cId="3339031022" sldId="264"/>
        </pc:sldMkLst>
        <pc:spChg chg="mod">
          <ac:chgData name="Alice Johnston" userId="S::aej4@queensu.ca::c04302c5-5153-4faf-bdd8-f67c3032cf22" providerId="AD" clId="Web-{E6EA403E-E353-4AB2-9EDC-FAB46DC6BD37}" dt="2023-05-03T02:09:04.087" v="12" actId="20577"/>
          <ac:spMkLst>
            <pc:docMk/>
            <pc:sldMk cId="3339031022" sldId="264"/>
            <ac:spMk id="3" creationId="{32243ED6-6C2B-4051-320F-D737B68F6306}"/>
          </ac:spMkLst>
        </pc:spChg>
      </pc:sldChg>
      <pc:sldChg chg="modSp">
        <pc:chgData name="Alice Johnston" userId="S::aej4@queensu.ca::c04302c5-5153-4faf-bdd8-f67c3032cf22" providerId="AD" clId="Web-{E6EA403E-E353-4AB2-9EDC-FAB46DC6BD37}" dt="2023-05-03T02:09:13.306" v="15" actId="20577"/>
        <pc:sldMkLst>
          <pc:docMk/>
          <pc:sldMk cId="3563314596" sldId="265"/>
        </pc:sldMkLst>
        <pc:spChg chg="mod">
          <ac:chgData name="Alice Johnston" userId="S::aej4@queensu.ca::c04302c5-5153-4faf-bdd8-f67c3032cf22" providerId="AD" clId="Web-{E6EA403E-E353-4AB2-9EDC-FAB46DC6BD37}" dt="2023-05-03T02:09:13.306" v="15" actId="20577"/>
          <ac:spMkLst>
            <pc:docMk/>
            <pc:sldMk cId="3563314596" sldId="265"/>
            <ac:spMk id="3" creationId="{8D000295-8593-A757-5694-550C3BD10010}"/>
          </ac:spMkLst>
        </pc:spChg>
      </pc:sldChg>
      <pc:sldChg chg="modSp">
        <pc:chgData name="Alice Johnston" userId="S::aej4@queensu.ca::c04302c5-5153-4faf-bdd8-f67c3032cf22" providerId="AD" clId="Web-{E6EA403E-E353-4AB2-9EDC-FAB46DC6BD37}" dt="2023-05-03T02:09:19.369" v="17" actId="20577"/>
        <pc:sldMkLst>
          <pc:docMk/>
          <pc:sldMk cId="1516007872" sldId="266"/>
        </pc:sldMkLst>
        <pc:spChg chg="mod">
          <ac:chgData name="Alice Johnston" userId="S::aej4@queensu.ca::c04302c5-5153-4faf-bdd8-f67c3032cf22" providerId="AD" clId="Web-{E6EA403E-E353-4AB2-9EDC-FAB46DC6BD37}" dt="2023-05-03T02:09:19.369" v="17" actId="20577"/>
          <ac:spMkLst>
            <pc:docMk/>
            <pc:sldMk cId="1516007872" sldId="266"/>
            <ac:spMk id="3" creationId="{2E64C0D3-9551-9C3B-CDC9-685762D5F63B}"/>
          </ac:spMkLst>
        </pc:spChg>
      </pc:sldChg>
    </pc:docChg>
  </pc:docChgLst>
  <pc:docChgLst>
    <pc:chgData name="Emily Verhoek" userId="2a685b4e-f445-407d-bf30-d121c44ba209" providerId="ADAL" clId="{A2C74100-BF13-6749-B55F-2D762469ADE0}"/>
    <pc:docChg chg="modSld">
      <pc:chgData name="Emily Verhoek" userId="2a685b4e-f445-407d-bf30-d121c44ba209" providerId="ADAL" clId="{A2C74100-BF13-6749-B55F-2D762469ADE0}" dt="2023-05-01T14:17:59.395" v="20"/>
      <pc:docMkLst>
        <pc:docMk/>
      </pc:docMkLst>
      <pc:sldChg chg="modSp mod">
        <pc:chgData name="Emily Verhoek" userId="2a685b4e-f445-407d-bf30-d121c44ba209" providerId="ADAL" clId="{A2C74100-BF13-6749-B55F-2D762469ADE0}" dt="2023-05-01T14:17:22.553" v="11" actId="20577"/>
        <pc:sldMkLst>
          <pc:docMk/>
          <pc:sldMk cId="113954408" sldId="256"/>
        </pc:sldMkLst>
        <pc:spChg chg="mod">
          <ac:chgData name="Emily Verhoek" userId="2a685b4e-f445-407d-bf30-d121c44ba209" providerId="ADAL" clId="{A2C74100-BF13-6749-B55F-2D762469ADE0}" dt="2023-05-01T14:17:22.553" v="11" actId="20577"/>
          <ac:spMkLst>
            <pc:docMk/>
            <pc:sldMk cId="113954408" sldId="256"/>
            <ac:spMk id="6" creationId="{6594D513-D732-37BD-BD8C-8270B46B11D2}"/>
          </ac:spMkLst>
        </pc:spChg>
      </pc:sldChg>
      <pc:sldChg chg="modSp mod">
        <pc:chgData name="Emily Verhoek" userId="2a685b4e-f445-407d-bf30-d121c44ba209" providerId="ADAL" clId="{A2C74100-BF13-6749-B55F-2D762469ADE0}" dt="2023-05-01T14:17:33.966" v="13"/>
        <pc:sldMkLst>
          <pc:docMk/>
          <pc:sldMk cId="547115000" sldId="258"/>
        </pc:sldMkLst>
        <pc:spChg chg="mod">
          <ac:chgData name="Emily Verhoek" userId="2a685b4e-f445-407d-bf30-d121c44ba209" providerId="ADAL" clId="{A2C74100-BF13-6749-B55F-2D762469ADE0}" dt="2023-05-01T14:17:33.966" v="13"/>
          <ac:spMkLst>
            <pc:docMk/>
            <pc:sldMk cId="547115000" sldId="258"/>
            <ac:spMk id="5" creationId="{A947B0DB-81A6-6CD7-3E8A-094B5EFA486C}"/>
          </ac:spMkLst>
        </pc:spChg>
      </pc:sldChg>
      <pc:sldChg chg="modSp mod">
        <pc:chgData name="Emily Verhoek" userId="2a685b4e-f445-407d-bf30-d121c44ba209" providerId="ADAL" clId="{A2C74100-BF13-6749-B55F-2D762469ADE0}" dt="2023-05-01T14:17:39.417" v="14"/>
        <pc:sldMkLst>
          <pc:docMk/>
          <pc:sldMk cId="631510897" sldId="259"/>
        </pc:sldMkLst>
        <pc:spChg chg="mod">
          <ac:chgData name="Emily Verhoek" userId="2a685b4e-f445-407d-bf30-d121c44ba209" providerId="ADAL" clId="{A2C74100-BF13-6749-B55F-2D762469ADE0}" dt="2023-05-01T14:17:39.417" v="14"/>
          <ac:spMkLst>
            <pc:docMk/>
            <pc:sldMk cId="631510897" sldId="259"/>
            <ac:spMk id="4" creationId="{725CA45D-EB3A-433D-07B2-A1638999AE77}"/>
          </ac:spMkLst>
        </pc:spChg>
      </pc:sldChg>
      <pc:sldChg chg="modSp mod">
        <pc:chgData name="Emily Verhoek" userId="2a685b4e-f445-407d-bf30-d121c44ba209" providerId="ADAL" clId="{A2C74100-BF13-6749-B55F-2D762469ADE0}" dt="2023-05-01T14:17:42.980" v="15"/>
        <pc:sldMkLst>
          <pc:docMk/>
          <pc:sldMk cId="1713484459" sldId="260"/>
        </pc:sldMkLst>
        <pc:spChg chg="mod">
          <ac:chgData name="Emily Verhoek" userId="2a685b4e-f445-407d-bf30-d121c44ba209" providerId="ADAL" clId="{A2C74100-BF13-6749-B55F-2D762469ADE0}" dt="2023-05-01T14:17:42.980" v="15"/>
          <ac:spMkLst>
            <pc:docMk/>
            <pc:sldMk cId="1713484459" sldId="260"/>
            <ac:spMk id="4" creationId="{3E63510C-902F-3538-964F-CCBDFC310D71}"/>
          </ac:spMkLst>
        </pc:spChg>
      </pc:sldChg>
      <pc:sldChg chg="modSp mod">
        <pc:chgData name="Emily Verhoek" userId="2a685b4e-f445-407d-bf30-d121c44ba209" providerId="ADAL" clId="{A2C74100-BF13-6749-B55F-2D762469ADE0}" dt="2023-05-01T14:17:46.947" v="16"/>
        <pc:sldMkLst>
          <pc:docMk/>
          <pc:sldMk cId="1472834560" sldId="261"/>
        </pc:sldMkLst>
        <pc:spChg chg="mod">
          <ac:chgData name="Emily Verhoek" userId="2a685b4e-f445-407d-bf30-d121c44ba209" providerId="ADAL" clId="{A2C74100-BF13-6749-B55F-2D762469ADE0}" dt="2023-05-01T14:17:46.947" v="16"/>
          <ac:spMkLst>
            <pc:docMk/>
            <pc:sldMk cId="1472834560" sldId="261"/>
            <ac:spMk id="4" creationId="{523C1ABC-88BF-169B-44E7-8C204C61FEA6}"/>
          </ac:spMkLst>
        </pc:spChg>
      </pc:sldChg>
      <pc:sldChg chg="modSp mod">
        <pc:chgData name="Emily Verhoek" userId="2a685b4e-f445-407d-bf30-d121c44ba209" providerId="ADAL" clId="{A2C74100-BF13-6749-B55F-2D762469ADE0}" dt="2023-05-01T14:17:53.016" v="18"/>
        <pc:sldMkLst>
          <pc:docMk/>
          <pc:sldMk cId="1684744366" sldId="262"/>
        </pc:sldMkLst>
        <pc:spChg chg="mod">
          <ac:chgData name="Emily Verhoek" userId="2a685b4e-f445-407d-bf30-d121c44ba209" providerId="ADAL" clId="{A2C74100-BF13-6749-B55F-2D762469ADE0}" dt="2023-05-01T14:17:53.016" v="18"/>
          <ac:spMkLst>
            <pc:docMk/>
            <pc:sldMk cId="1684744366" sldId="262"/>
            <ac:spMk id="4" creationId="{B6F8089A-C418-E3EA-725F-0AA948B85DD9}"/>
          </ac:spMkLst>
        </pc:spChg>
      </pc:sldChg>
      <pc:sldChg chg="modSp mod">
        <pc:chgData name="Emily Verhoek" userId="2a685b4e-f445-407d-bf30-d121c44ba209" providerId="ADAL" clId="{A2C74100-BF13-6749-B55F-2D762469ADE0}" dt="2023-05-01T14:17:29.567" v="12"/>
        <pc:sldMkLst>
          <pc:docMk/>
          <pc:sldMk cId="619217332" sldId="263"/>
        </pc:sldMkLst>
        <pc:spChg chg="mod">
          <ac:chgData name="Emily Verhoek" userId="2a685b4e-f445-407d-bf30-d121c44ba209" providerId="ADAL" clId="{A2C74100-BF13-6749-B55F-2D762469ADE0}" dt="2023-05-01T14:17:29.567" v="12"/>
          <ac:spMkLst>
            <pc:docMk/>
            <pc:sldMk cId="619217332" sldId="263"/>
            <ac:spMk id="6" creationId="{09FE3DCE-3222-0B6E-8BF7-63D05EF334FD}"/>
          </ac:spMkLst>
        </pc:spChg>
      </pc:sldChg>
      <pc:sldChg chg="modSp mod">
        <pc:chgData name="Emily Verhoek" userId="2a685b4e-f445-407d-bf30-d121c44ba209" providerId="ADAL" clId="{A2C74100-BF13-6749-B55F-2D762469ADE0}" dt="2023-05-01T14:17:50.113" v="17"/>
        <pc:sldMkLst>
          <pc:docMk/>
          <pc:sldMk cId="3339031022" sldId="264"/>
        </pc:sldMkLst>
        <pc:spChg chg="mod">
          <ac:chgData name="Emily Verhoek" userId="2a685b4e-f445-407d-bf30-d121c44ba209" providerId="ADAL" clId="{A2C74100-BF13-6749-B55F-2D762469ADE0}" dt="2023-05-01T14:17:50.113" v="17"/>
          <ac:spMkLst>
            <pc:docMk/>
            <pc:sldMk cId="3339031022" sldId="264"/>
            <ac:spMk id="3" creationId="{32243ED6-6C2B-4051-320F-D737B68F6306}"/>
          </ac:spMkLst>
        </pc:spChg>
      </pc:sldChg>
      <pc:sldChg chg="modSp mod">
        <pc:chgData name="Emily Verhoek" userId="2a685b4e-f445-407d-bf30-d121c44ba209" providerId="ADAL" clId="{A2C74100-BF13-6749-B55F-2D762469ADE0}" dt="2023-05-01T14:17:56.617" v="19"/>
        <pc:sldMkLst>
          <pc:docMk/>
          <pc:sldMk cId="3563314596" sldId="265"/>
        </pc:sldMkLst>
        <pc:spChg chg="mod">
          <ac:chgData name="Emily Verhoek" userId="2a685b4e-f445-407d-bf30-d121c44ba209" providerId="ADAL" clId="{A2C74100-BF13-6749-B55F-2D762469ADE0}" dt="2023-05-01T14:17:56.617" v="19"/>
          <ac:spMkLst>
            <pc:docMk/>
            <pc:sldMk cId="3563314596" sldId="265"/>
            <ac:spMk id="3" creationId="{8D000295-8593-A757-5694-550C3BD10010}"/>
          </ac:spMkLst>
        </pc:spChg>
      </pc:sldChg>
      <pc:sldChg chg="modSp mod">
        <pc:chgData name="Emily Verhoek" userId="2a685b4e-f445-407d-bf30-d121c44ba209" providerId="ADAL" clId="{A2C74100-BF13-6749-B55F-2D762469ADE0}" dt="2023-05-01T14:17:59.395" v="20"/>
        <pc:sldMkLst>
          <pc:docMk/>
          <pc:sldMk cId="1516007872" sldId="266"/>
        </pc:sldMkLst>
        <pc:spChg chg="mod">
          <ac:chgData name="Emily Verhoek" userId="2a685b4e-f445-407d-bf30-d121c44ba209" providerId="ADAL" clId="{A2C74100-BF13-6749-B55F-2D762469ADE0}" dt="2023-05-01T14:17:59.395" v="20"/>
          <ac:spMkLst>
            <pc:docMk/>
            <pc:sldMk cId="1516007872" sldId="266"/>
            <ac:spMk id="3" creationId="{2E64C0D3-9551-9C3B-CDC9-685762D5F63B}"/>
          </ac:spMkLst>
        </pc:spChg>
      </pc:sldChg>
    </pc:docChg>
  </pc:docChgLst>
  <pc:docChgLst>
    <pc:chgData name="Rachel Shin" userId="031ecd6b-0780-41e0-b447-eefd7d7d2585" providerId="ADAL" clId="{5C0E1BA8-F4F9-304D-8E7D-AE1FBCFC307D}"/>
    <pc:docChg chg="undo custSel modSld">
      <pc:chgData name="Rachel Shin" userId="031ecd6b-0780-41e0-b447-eefd7d7d2585" providerId="ADAL" clId="{5C0E1BA8-F4F9-304D-8E7D-AE1FBCFC307D}" dt="2023-03-27T05:00:05.765" v="239"/>
      <pc:docMkLst>
        <pc:docMk/>
      </pc:docMkLst>
      <pc:sldChg chg="addSp delSp modSp mod">
        <pc:chgData name="Rachel Shin" userId="031ecd6b-0780-41e0-b447-eefd7d7d2585" providerId="ADAL" clId="{5C0E1BA8-F4F9-304D-8E7D-AE1FBCFC307D}" dt="2023-03-27T04:58:26.602" v="215" actId="14100"/>
        <pc:sldMkLst>
          <pc:docMk/>
          <pc:sldMk cId="113954408" sldId="256"/>
        </pc:sldMkLst>
        <pc:spChg chg="add mod">
          <ac:chgData name="Rachel Shin" userId="031ecd6b-0780-41e0-b447-eefd7d7d2585" providerId="ADAL" clId="{5C0E1BA8-F4F9-304D-8E7D-AE1FBCFC307D}" dt="2023-03-27T04:54:00.213" v="168" actId="14100"/>
          <ac:spMkLst>
            <pc:docMk/>
            <pc:sldMk cId="113954408" sldId="256"/>
            <ac:spMk id="6" creationId="{6594D513-D732-37BD-BD8C-8270B46B11D2}"/>
          </ac:spMkLst>
        </pc:spChg>
        <pc:grpChg chg="add mod">
          <ac:chgData name="Rachel Shin" userId="031ecd6b-0780-41e0-b447-eefd7d7d2585" providerId="ADAL" clId="{5C0E1BA8-F4F9-304D-8E7D-AE1FBCFC307D}" dt="2023-03-27T04:56:16.440" v="188" actId="1076"/>
          <ac:grpSpMkLst>
            <pc:docMk/>
            <pc:sldMk cId="113954408" sldId="256"/>
            <ac:grpSpMk id="8" creationId="{755253C7-CDF6-9A46-2B3B-C81679932FCE}"/>
          </ac:grpSpMkLst>
        </pc:grpChg>
        <pc:grpChg chg="add mod">
          <ac:chgData name="Rachel Shin" userId="031ecd6b-0780-41e0-b447-eefd7d7d2585" providerId="ADAL" clId="{5C0E1BA8-F4F9-304D-8E7D-AE1FBCFC307D}" dt="2023-03-27T04:56:07.075" v="185"/>
          <ac:grpSpMkLst>
            <pc:docMk/>
            <pc:sldMk cId="113954408" sldId="256"/>
            <ac:grpSpMk id="10" creationId="{FCCD0306-129C-7F92-1497-21D5C01F5FAE}"/>
          </ac:grpSpMkLst>
        </pc:grpChg>
        <pc:grpChg chg="add mod">
          <ac:chgData name="Rachel Shin" userId="031ecd6b-0780-41e0-b447-eefd7d7d2585" providerId="ADAL" clId="{5C0E1BA8-F4F9-304D-8E7D-AE1FBCFC307D}" dt="2023-03-27T04:56:07.075" v="185"/>
          <ac:grpSpMkLst>
            <pc:docMk/>
            <pc:sldMk cId="113954408" sldId="256"/>
            <ac:grpSpMk id="11" creationId="{F5B78897-2642-F768-D762-453614D110DF}"/>
          </ac:grpSpMkLst>
        </pc:grpChg>
        <pc:picChg chg="add del mod">
          <ac:chgData name="Rachel Shin" userId="031ecd6b-0780-41e0-b447-eefd7d7d2585" providerId="ADAL" clId="{5C0E1BA8-F4F9-304D-8E7D-AE1FBCFC307D}" dt="2023-03-27T04:56:06.725" v="184" actId="478"/>
          <ac:picMkLst>
            <pc:docMk/>
            <pc:sldMk cId="113954408" sldId="256"/>
            <ac:picMk id="7" creationId="{80C6160A-47CD-B0B4-64E2-42B6D75CD00F}"/>
          </ac:picMkLst>
        </pc:picChg>
        <pc:picChg chg="add mod">
          <ac:chgData name="Rachel Shin" userId="031ecd6b-0780-41e0-b447-eefd7d7d2585" providerId="ADAL" clId="{5C0E1BA8-F4F9-304D-8E7D-AE1FBCFC307D}" dt="2023-03-27T04:56:07.075" v="185"/>
          <ac:picMkLst>
            <pc:docMk/>
            <pc:sldMk cId="113954408" sldId="256"/>
            <ac:picMk id="9" creationId="{08A85AE1-A468-1584-D2BE-16EFF1A71A0F}"/>
          </ac:picMkLst>
        </pc:picChg>
        <pc:picChg chg="add mod">
          <ac:chgData name="Rachel Shin" userId="031ecd6b-0780-41e0-b447-eefd7d7d2585" providerId="ADAL" clId="{5C0E1BA8-F4F9-304D-8E7D-AE1FBCFC307D}" dt="2023-03-27T04:57:08.314" v="191"/>
          <ac:picMkLst>
            <pc:docMk/>
            <pc:sldMk cId="113954408" sldId="256"/>
            <ac:picMk id="12" creationId="{CBD80578-500B-CDF7-19FE-5311DC791EE5}"/>
          </ac:picMkLst>
        </pc:picChg>
        <pc:picChg chg="add mod">
          <ac:chgData name="Rachel Shin" userId="031ecd6b-0780-41e0-b447-eefd7d7d2585" providerId="ADAL" clId="{5C0E1BA8-F4F9-304D-8E7D-AE1FBCFC307D}" dt="2023-03-27T04:58:04.976" v="209"/>
          <ac:picMkLst>
            <pc:docMk/>
            <pc:sldMk cId="113954408" sldId="256"/>
            <ac:picMk id="13" creationId="{EEC779F4-E99C-4448-EF19-AA18422884F7}"/>
          </ac:picMkLst>
        </pc:picChg>
        <pc:picChg chg="add mod">
          <ac:chgData name="Rachel Shin" userId="031ecd6b-0780-41e0-b447-eefd7d7d2585" providerId="ADAL" clId="{5C0E1BA8-F4F9-304D-8E7D-AE1FBCFC307D}" dt="2023-03-27T04:58:26.602" v="215" actId="14100"/>
          <ac:picMkLst>
            <pc:docMk/>
            <pc:sldMk cId="113954408" sldId="256"/>
            <ac:picMk id="14" creationId="{65962F35-0854-CE34-6A1C-499E006A9F90}"/>
          </ac:picMkLst>
        </pc:picChg>
      </pc:sldChg>
      <pc:sldChg chg="addSp delSp modSp mod">
        <pc:chgData name="Rachel Shin" userId="031ecd6b-0780-41e0-b447-eefd7d7d2585" providerId="ADAL" clId="{5C0E1BA8-F4F9-304D-8E7D-AE1FBCFC307D}" dt="2023-03-27T04:58:58.540" v="225"/>
        <pc:sldMkLst>
          <pc:docMk/>
          <pc:sldMk cId="547115000" sldId="258"/>
        </pc:sldMkLst>
        <pc:spChg chg="add mod">
          <ac:chgData name="Rachel Shin" userId="031ecd6b-0780-41e0-b447-eefd7d7d2585" providerId="ADAL" clId="{5C0E1BA8-F4F9-304D-8E7D-AE1FBCFC307D}" dt="2023-03-27T04:54:11.457" v="172"/>
          <ac:spMkLst>
            <pc:docMk/>
            <pc:sldMk cId="547115000" sldId="258"/>
            <ac:spMk id="5" creationId="{A947B0DB-81A6-6CD7-3E8A-094B5EFA486C}"/>
          </ac:spMkLst>
        </pc:spChg>
        <pc:grpChg chg="add del mod">
          <ac:chgData name="Rachel Shin" userId="031ecd6b-0780-41e0-b447-eefd7d7d2585" providerId="ADAL" clId="{5C0E1BA8-F4F9-304D-8E7D-AE1FBCFC307D}" dt="2023-03-27T04:58:58.279" v="224" actId="478"/>
          <ac:grpSpMkLst>
            <pc:docMk/>
            <pc:sldMk cId="547115000" sldId="258"/>
            <ac:grpSpMk id="6" creationId="{63C8A3CA-3EED-A138-E14B-A2B9C8C0D3D6}"/>
          </ac:grpSpMkLst>
        </pc:grpChg>
        <pc:grpChg chg="mod">
          <ac:chgData name="Rachel Shin" userId="031ecd6b-0780-41e0-b447-eefd7d7d2585" providerId="ADAL" clId="{5C0E1BA8-F4F9-304D-8E7D-AE1FBCFC307D}" dt="2023-03-27T04:58:40.863" v="218"/>
          <ac:grpSpMkLst>
            <pc:docMk/>
            <pc:sldMk cId="547115000" sldId="258"/>
            <ac:grpSpMk id="8" creationId="{A730E3E5-4B6E-6042-802D-AF53895CD812}"/>
          </ac:grpSpMkLst>
        </pc:grpChg>
        <pc:grpChg chg="mod">
          <ac:chgData name="Rachel Shin" userId="031ecd6b-0780-41e0-b447-eefd7d7d2585" providerId="ADAL" clId="{5C0E1BA8-F4F9-304D-8E7D-AE1FBCFC307D}" dt="2023-03-27T04:58:40.863" v="218"/>
          <ac:grpSpMkLst>
            <pc:docMk/>
            <pc:sldMk cId="547115000" sldId="258"/>
            <ac:grpSpMk id="9" creationId="{A1449980-4412-877F-AAD7-3D05F1F222CF}"/>
          </ac:grpSpMkLst>
        </pc:grpChg>
        <pc:grpChg chg="add mod">
          <ac:chgData name="Rachel Shin" userId="031ecd6b-0780-41e0-b447-eefd7d7d2585" providerId="ADAL" clId="{5C0E1BA8-F4F9-304D-8E7D-AE1FBCFC307D}" dt="2023-03-27T04:58:58.540" v="225"/>
          <ac:grpSpMkLst>
            <pc:docMk/>
            <pc:sldMk cId="547115000" sldId="258"/>
            <ac:grpSpMk id="13" creationId="{2EC04D23-C203-55DB-124B-3A9AFFC6895B}"/>
          </ac:grpSpMkLst>
        </pc:grpChg>
        <pc:grpChg chg="mod">
          <ac:chgData name="Rachel Shin" userId="031ecd6b-0780-41e0-b447-eefd7d7d2585" providerId="ADAL" clId="{5C0E1BA8-F4F9-304D-8E7D-AE1FBCFC307D}" dt="2023-03-27T04:58:58.540" v="225"/>
          <ac:grpSpMkLst>
            <pc:docMk/>
            <pc:sldMk cId="547115000" sldId="258"/>
            <ac:grpSpMk id="15" creationId="{10D64E46-AE12-AB83-C24C-95BDDE16D999}"/>
          </ac:grpSpMkLst>
        </pc:grpChg>
        <pc:grpChg chg="mod">
          <ac:chgData name="Rachel Shin" userId="031ecd6b-0780-41e0-b447-eefd7d7d2585" providerId="ADAL" clId="{5C0E1BA8-F4F9-304D-8E7D-AE1FBCFC307D}" dt="2023-03-27T04:58:58.540" v="225"/>
          <ac:grpSpMkLst>
            <pc:docMk/>
            <pc:sldMk cId="547115000" sldId="258"/>
            <ac:grpSpMk id="16" creationId="{71EFBEAD-7188-B49B-C4A9-8A45B7CB74F0}"/>
          </ac:grpSpMkLst>
        </pc:grpChg>
        <pc:picChg chg="mod">
          <ac:chgData name="Rachel Shin" userId="031ecd6b-0780-41e0-b447-eefd7d7d2585" providerId="ADAL" clId="{5C0E1BA8-F4F9-304D-8E7D-AE1FBCFC307D}" dt="2023-03-27T04:58:40.863" v="218"/>
          <ac:picMkLst>
            <pc:docMk/>
            <pc:sldMk cId="547115000" sldId="258"/>
            <ac:picMk id="7" creationId="{3FCA40B4-99BB-8A3B-45B9-6451A0D45399}"/>
          </ac:picMkLst>
        </pc:picChg>
        <pc:picChg chg="mod">
          <ac:chgData name="Rachel Shin" userId="031ecd6b-0780-41e0-b447-eefd7d7d2585" providerId="ADAL" clId="{5C0E1BA8-F4F9-304D-8E7D-AE1FBCFC307D}" dt="2023-03-27T04:58:40.863" v="218"/>
          <ac:picMkLst>
            <pc:docMk/>
            <pc:sldMk cId="547115000" sldId="258"/>
            <ac:picMk id="10" creationId="{A6720513-D702-6023-82E3-DB8826232B1A}"/>
          </ac:picMkLst>
        </pc:picChg>
        <pc:picChg chg="mod">
          <ac:chgData name="Rachel Shin" userId="031ecd6b-0780-41e0-b447-eefd7d7d2585" providerId="ADAL" clId="{5C0E1BA8-F4F9-304D-8E7D-AE1FBCFC307D}" dt="2023-03-27T04:58:40.863" v="218"/>
          <ac:picMkLst>
            <pc:docMk/>
            <pc:sldMk cId="547115000" sldId="258"/>
            <ac:picMk id="11" creationId="{8BD56EAA-E212-3472-4F82-6F325813C3D0}"/>
          </ac:picMkLst>
        </pc:picChg>
        <pc:picChg chg="mod">
          <ac:chgData name="Rachel Shin" userId="031ecd6b-0780-41e0-b447-eefd7d7d2585" providerId="ADAL" clId="{5C0E1BA8-F4F9-304D-8E7D-AE1FBCFC307D}" dt="2023-03-27T04:58:40.863" v="218"/>
          <ac:picMkLst>
            <pc:docMk/>
            <pc:sldMk cId="547115000" sldId="258"/>
            <ac:picMk id="12" creationId="{6651FAC4-FD4E-73CE-EADE-2B23C370DBCA}"/>
          </ac:picMkLst>
        </pc:picChg>
        <pc:picChg chg="mod">
          <ac:chgData name="Rachel Shin" userId="031ecd6b-0780-41e0-b447-eefd7d7d2585" providerId="ADAL" clId="{5C0E1BA8-F4F9-304D-8E7D-AE1FBCFC307D}" dt="2023-03-27T04:58:58.540" v="225"/>
          <ac:picMkLst>
            <pc:docMk/>
            <pc:sldMk cId="547115000" sldId="258"/>
            <ac:picMk id="14" creationId="{2387C57E-E90D-B0A5-AE5D-35D33B45D462}"/>
          </ac:picMkLst>
        </pc:picChg>
        <pc:picChg chg="mod">
          <ac:chgData name="Rachel Shin" userId="031ecd6b-0780-41e0-b447-eefd7d7d2585" providerId="ADAL" clId="{5C0E1BA8-F4F9-304D-8E7D-AE1FBCFC307D}" dt="2023-03-27T04:58:58.540" v="225"/>
          <ac:picMkLst>
            <pc:docMk/>
            <pc:sldMk cId="547115000" sldId="258"/>
            <ac:picMk id="17" creationId="{E3570104-5E10-510D-F3D2-065A6550A491}"/>
          </ac:picMkLst>
        </pc:picChg>
        <pc:picChg chg="mod">
          <ac:chgData name="Rachel Shin" userId="031ecd6b-0780-41e0-b447-eefd7d7d2585" providerId="ADAL" clId="{5C0E1BA8-F4F9-304D-8E7D-AE1FBCFC307D}" dt="2023-03-27T04:58:58.540" v="225"/>
          <ac:picMkLst>
            <pc:docMk/>
            <pc:sldMk cId="547115000" sldId="258"/>
            <ac:picMk id="18" creationId="{2019C78E-B209-04BB-0BB0-DB3FA1207D6F}"/>
          </ac:picMkLst>
        </pc:picChg>
        <pc:picChg chg="mod">
          <ac:chgData name="Rachel Shin" userId="031ecd6b-0780-41e0-b447-eefd7d7d2585" providerId="ADAL" clId="{5C0E1BA8-F4F9-304D-8E7D-AE1FBCFC307D}" dt="2023-03-27T04:58:58.540" v="225"/>
          <ac:picMkLst>
            <pc:docMk/>
            <pc:sldMk cId="547115000" sldId="258"/>
            <ac:picMk id="19" creationId="{3EF21510-DB57-BAD5-F398-05243758986D}"/>
          </ac:picMkLst>
        </pc:picChg>
      </pc:sldChg>
      <pc:sldChg chg="addSp modSp mod">
        <pc:chgData name="Rachel Shin" userId="031ecd6b-0780-41e0-b447-eefd7d7d2585" providerId="ADAL" clId="{5C0E1BA8-F4F9-304D-8E7D-AE1FBCFC307D}" dt="2023-03-27T04:58:51.213" v="222" actId="14100"/>
        <pc:sldMkLst>
          <pc:docMk/>
          <pc:sldMk cId="631510897" sldId="259"/>
        </pc:sldMkLst>
        <pc:spChg chg="add mod">
          <ac:chgData name="Rachel Shin" userId="031ecd6b-0780-41e0-b447-eefd7d7d2585" providerId="ADAL" clId="{5C0E1BA8-F4F9-304D-8E7D-AE1FBCFC307D}" dt="2023-03-27T04:54:13.276" v="173"/>
          <ac:spMkLst>
            <pc:docMk/>
            <pc:sldMk cId="631510897" sldId="259"/>
            <ac:spMk id="4" creationId="{725CA45D-EB3A-433D-07B2-A1638999AE77}"/>
          </ac:spMkLst>
        </pc:spChg>
        <pc:grpChg chg="add mod">
          <ac:chgData name="Rachel Shin" userId="031ecd6b-0780-41e0-b447-eefd7d7d2585" providerId="ADAL" clId="{5C0E1BA8-F4F9-304D-8E7D-AE1FBCFC307D}" dt="2023-03-27T04:58:51.213" v="222" actId="14100"/>
          <ac:grpSpMkLst>
            <pc:docMk/>
            <pc:sldMk cId="631510897" sldId="259"/>
            <ac:grpSpMk id="5" creationId="{6CC70F21-E7B7-8069-25C5-F054446E35B0}"/>
          </ac:grpSpMkLst>
        </pc:grpChg>
        <pc:grpChg chg="mod">
          <ac:chgData name="Rachel Shin" userId="031ecd6b-0780-41e0-b447-eefd7d7d2585" providerId="ADAL" clId="{5C0E1BA8-F4F9-304D-8E7D-AE1FBCFC307D}" dt="2023-03-27T04:58:42.597" v="219"/>
          <ac:grpSpMkLst>
            <pc:docMk/>
            <pc:sldMk cId="631510897" sldId="259"/>
            <ac:grpSpMk id="7" creationId="{42CD0AB4-3289-3381-4411-89E9AEC56A54}"/>
          </ac:grpSpMkLst>
        </pc:grpChg>
        <pc:grpChg chg="mod">
          <ac:chgData name="Rachel Shin" userId="031ecd6b-0780-41e0-b447-eefd7d7d2585" providerId="ADAL" clId="{5C0E1BA8-F4F9-304D-8E7D-AE1FBCFC307D}" dt="2023-03-27T04:58:42.597" v="219"/>
          <ac:grpSpMkLst>
            <pc:docMk/>
            <pc:sldMk cId="631510897" sldId="259"/>
            <ac:grpSpMk id="8" creationId="{9A6F2A54-4D70-798D-342D-E44FF315075A}"/>
          </ac:grpSpMkLst>
        </pc:grpChg>
        <pc:picChg chg="mod">
          <ac:chgData name="Rachel Shin" userId="031ecd6b-0780-41e0-b447-eefd7d7d2585" providerId="ADAL" clId="{5C0E1BA8-F4F9-304D-8E7D-AE1FBCFC307D}" dt="2023-03-27T04:58:42.597" v="219"/>
          <ac:picMkLst>
            <pc:docMk/>
            <pc:sldMk cId="631510897" sldId="259"/>
            <ac:picMk id="6" creationId="{D8E4251E-2288-7E50-3E83-5EE1FD009D40}"/>
          </ac:picMkLst>
        </pc:picChg>
        <pc:picChg chg="mod">
          <ac:chgData name="Rachel Shin" userId="031ecd6b-0780-41e0-b447-eefd7d7d2585" providerId="ADAL" clId="{5C0E1BA8-F4F9-304D-8E7D-AE1FBCFC307D}" dt="2023-03-27T04:58:42.597" v="219"/>
          <ac:picMkLst>
            <pc:docMk/>
            <pc:sldMk cId="631510897" sldId="259"/>
            <ac:picMk id="9" creationId="{CEC20752-84EF-5F91-D14D-0775E1C5E548}"/>
          </ac:picMkLst>
        </pc:picChg>
        <pc:picChg chg="mod">
          <ac:chgData name="Rachel Shin" userId="031ecd6b-0780-41e0-b447-eefd7d7d2585" providerId="ADAL" clId="{5C0E1BA8-F4F9-304D-8E7D-AE1FBCFC307D}" dt="2023-03-27T04:58:42.597" v="219"/>
          <ac:picMkLst>
            <pc:docMk/>
            <pc:sldMk cId="631510897" sldId="259"/>
            <ac:picMk id="10" creationId="{7EFD278A-BA8F-8D6C-FE13-704BBFC98BD8}"/>
          </ac:picMkLst>
        </pc:picChg>
        <pc:picChg chg="mod">
          <ac:chgData name="Rachel Shin" userId="031ecd6b-0780-41e0-b447-eefd7d7d2585" providerId="ADAL" clId="{5C0E1BA8-F4F9-304D-8E7D-AE1FBCFC307D}" dt="2023-03-27T04:58:42.597" v="219"/>
          <ac:picMkLst>
            <pc:docMk/>
            <pc:sldMk cId="631510897" sldId="259"/>
            <ac:picMk id="11" creationId="{74FDD875-A104-8847-8ADB-6EF03712B913}"/>
          </ac:picMkLst>
        </pc:picChg>
      </pc:sldChg>
      <pc:sldChg chg="addSp delSp modSp mod">
        <pc:chgData name="Rachel Shin" userId="031ecd6b-0780-41e0-b447-eefd7d7d2585" providerId="ADAL" clId="{5C0E1BA8-F4F9-304D-8E7D-AE1FBCFC307D}" dt="2023-03-27T04:59:09.744" v="226" actId="1076"/>
        <pc:sldMkLst>
          <pc:docMk/>
          <pc:sldMk cId="1713484459" sldId="260"/>
        </pc:sldMkLst>
        <pc:spChg chg="mod">
          <ac:chgData name="Rachel Shin" userId="031ecd6b-0780-41e0-b447-eefd7d7d2585" providerId="ADAL" clId="{5C0E1BA8-F4F9-304D-8E7D-AE1FBCFC307D}" dt="2023-03-27T04:59:09.744" v="226" actId="1076"/>
          <ac:spMkLst>
            <pc:docMk/>
            <pc:sldMk cId="1713484459" sldId="260"/>
            <ac:spMk id="2" creationId="{49BFC6DD-D182-40C1-B69E-E8B196835BBB}"/>
          </ac:spMkLst>
        </pc:spChg>
        <pc:spChg chg="mod">
          <ac:chgData name="Rachel Shin" userId="031ecd6b-0780-41e0-b447-eefd7d7d2585" providerId="ADAL" clId="{5C0E1BA8-F4F9-304D-8E7D-AE1FBCFC307D}" dt="2023-03-27T04:59:09.744" v="226" actId="1076"/>
          <ac:spMkLst>
            <pc:docMk/>
            <pc:sldMk cId="1713484459" sldId="260"/>
            <ac:spMk id="3" creationId="{F9C72E06-3A9A-4627-A4FB-568EB36118D0}"/>
          </ac:spMkLst>
        </pc:spChg>
        <pc:spChg chg="add mod">
          <ac:chgData name="Rachel Shin" userId="031ecd6b-0780-41e0-b447-eefd7d7d2585" providerId="ADAL" clId="{5C0E1BA8-F4F9-304D-8E7D-AE1FBCFC307D}" dt="2023-03-27T04:54:14.487" v="174"/>
          <ac:spMkLst>
            <pc:docMk/>
            <pc:sldMk cId="1713484459" sldId="260"/>
            <ac:spMk id="4" creationId="{3E63510C-902F-3538-964F-CCBDFC310D71}"/>
          </ac:spMkLst>
        </pc:spChg>
        <pc:grpChg chg="add del mod">
          <ac:chgData name="Rachel Shin" userId="031ecd6b-0780-41e0-b447-eefd7d7d2585" providerId="ADAL" clId="{5C0E1BA8-F4F9-304D-8E7D-AE1FBCFC307D}" dt="2023-03-27T04:58:45.882" v="221"/>
          <ac:grpSpMkLst>
            <pc:docMk/>
            <pc:sldMk cId="1713484459" sldId="260"/>
            <ac:grpSpMk id="5" creationId="{08461E8A-E333-05A8-9909-9E02B70C91B4}"/>
          </ac:grpSpMkLst>
        </pc:grpChg>
        <pc:grpChg chg="mod">
          <ac:chgData name="Rachel Shin" userId="031ecd6b-0780-41e0-b447-eefd7d7d2585" providerId="ADAL" clId="{5C0E1BA8-F4F9-304D-8E7D-AE1FBCFC307D}" dt="2023-03-27T04:58:44.307" v="220"/>
          <ac:grpSpMkLst>
            <pc:docMk/>
            <pc:sldMk cId="1713484459" sldId="260"/>
            <ac:grpSpMk id="7" creationId="{966C5311-0756-F1E9-1A31-68B8C5622B76}"/>
          </ac:grpSpMkLst>
        </pc:grpChg>
        <pc:grpChg chg="mod">
          <ac:chgData name="Rachel Shin" userId="031ecd6b-0780-41e0-b447-eefd7d7d2585" providerId="ADAL" clId="{5C0E1BA8-F4F9-304D-8E7D-AE1FBCFC307D}" dt="2023-03-27T04:58:44.307" v="220"/>
          <ac:grpSpMkLst>
            <pc:docMk/>
            <pc:sldMk cId="1713484459" sldId="260"/>
            <ac:grpSpMk id="8" creationId="{A6FB1558-C9E8-C62B-7EF2-37D8623B0C37}"/>
          </ac:grpSpMkLst>
        </pc:grpChg>
        <pc:grpChg chg="add mod">
          <ac:chgData name="Rachel Shin" userId="031ecd6b-0780-41e0-b447-eefd7d7d2585" providerId="ADAL" clId="{5C0E1BA8-F4F9-304D-8E7D-AE1FBCFC307D}" dt="2023-03-27T04:58:54.715" v="223"/>
          <ac:grpSpMkLst>
            <pc:docMk/>
            <pc:sldMk cId="1713484459" sldId="260"/>
            <ac:grpSpMk id="12" creationId="{B5B07EF5-C4E7-7022-880F-27A7226DE1FC}"/>
          </ac:grpSpMkLst>
        </pc:grpChg>
        <pc:grpChg chg="mod">
          <ac:chgData name="Rachel Shin" userId="031ecd6b-0780-41e0-b447-eefd7d7d2585" providerId="ADAL" clId="{5C0E1BA8-F4F9-304D-8E7D-AE1FBCFC307D}" dt="2023-03-27T04:58:54.715" v="223"/>
          <ac:grpSpMkLst>
            <pc:docMk/>
            <pc:sldMk cId="1713484459" sldId="260"/>
            <ac:grpSpMk id="14" creationId="{05E49CAC-7C06-5B16-CA7A-AA96C67720FB}"/>
          </ac:grpSpMkLst>
        </pc:grpChg>
        <pc:grpChg chg="mod">
          <ac:chgData name="Rachel Shin" userId="031ecd6b-0780-41e0-b447-eefd7d7d2585" providerId="ADAL" clId="{5C0E1BA8-F4F9-304D-8E7D-AE1FBCFC307D}" dt="2023-03-27T04:58:54.715" v="223"/>
          <ac:grpSpMkLst>
            <pc:docMk/>
            <pc:sldMk cId="1713484459" sldId="260"/>
            <ac:grpSpMk id="15" creationId="{1B4D1013-B939-ADA5-4886-EAACED559737}"/>
          </ac:grpSpMkLst>
        </pc:grpChg>
        <pc:picChg chg="mod">
          <ac:chgData name="Rachel Shin" userId="031ecd6b-0780-41e0-b447-eefd7d7d2585" providerId="ADAL" clId="{5C0E1BA8-F4F9-304D-8E7D-AE1FBCFC307D}" dt="2023-03-27T04:58:44.307" v="220"/>
          <ac:picMkLst>
            <pc:docMk/>
            <pc:sldMk cId="1713484459" sldId="260"/>
            <ac:picMk id="6" creationId="{88E6F2C9-7E69-D366-258D-EE651A5FF5F3}"/>
          </ac:picMkLst>
        </pc:picChg>
        <pc:picChg chg="mod">
          <ac:chgData name="Rachel Shin" userId="031ecd6b-0780-41e0-b447-eefd7d7d2585" providerId="ADAL" clId="{5C0E1BA8-F4F9-304D-8E7D-AE1FBCFC307D}" dt="2023-03-27T04:58:44.307" v="220"/>
          <ac:picMkLst>
            <pc:docMk/>
            <pc:sldMk cId="1713484459" sldId="260"/>
            <ac:picMk id="9" creationId="{96D2C3ED-2604-F30A-E7E7-3169BF723530}"/>
          </ac:picMkLst>
        </pc:picChg>
        <pc:picChg chg="mod">
          <ac:chgData name="Rachel Shin" userId="031ecd6b-0780-41e0-b447-eefd7d7d2585" providerId="ADAL" clId="{5C0E1BA8-F4F9-304D-8E7D-AE1FBCFC307D}" dt="2023-03-27T04:58:44.307" v="220"/>
          <ac:picMkLst>
            <pc:docMk/>
            <pc:sldMk cId="1713484459" sldId="260"/>
            <ac:picMk id="10" creationId="{8280ABC1-7120-4713-E57D-CD48A77D266C}"/>
          </ac:picMkLst>
        </pc:picChg>
        <pc:picChg chg="mod">
          <ac:chgData name="Rachel Shin" userId="031ecd6b-0780-41e0-b447-eefd7d7d2585" providerId="ADAL" clId="{5C0E1BA8-F4F9-304D-8E7D-AE1FBCFC307D}" dt="2023-03-27T04:58:44.307" v="220"/>
          <ac:picMkLst>
            <pc:docMk/>
            <pc:sldMk cId="1713484459" sldId="260"/>
            <ac:picMk id="11" creationId="{1CFA04F5-BB67-2836-142C-E31A9B67CCF4}"/>
          </ac:picMkLst>
        </pc:picChg>
        <pc:picChg chg="mod">
          <ac:chgData name="Rachel Shin" userId="031ecd6b-0780-41e0-b447-eefd7d7d2585" providerId="ADAL" clId="{5C0E1BA8-F4F9-304D-8E7D-AE1FBCFC307D}" dt="2023-03-27T04:58:54.715" v="223"/>
          <ac:picMkLst>
            <pc:docMk/>
            <pc:sldMk cId="1713484459" sldId="260"/>
            <ac:picMk id="13" creationId="{15B75535-D89A-1114-A326-2D5682CF5FD6}"/>
          </ac:picMkLst>
        </pc:picChg>
        <pc:picChg chg="mod">
          <ac:chgData name="Rachel Shin" userId="031ecd6b-0780-41e0-b447-eefd7d7d2585" providerId="ADAL" clId="{5C0E1BA8-F4F9-304D-8E7D-AE1FBCFC307D}" dt="2023-03-27T04:58:54.715" v="223"/>
          <ac:picMkLst>
            <pc:docMk/>
            <pc:sldMk cId="1713484459" sldId="260"/>
            <ac:picMk id="16" creationId="{F431B927-2A87-CD76-A8EB-4E73608468F8}"/>
          </ac:picMkLst>
        </pc:picChg>
        <pc:picChg chg="mod">
          <ac:chgData name="Rachel Shin" userId="031ecd6b-0780-41e0-b447-eefd7d7d2585" providerId="ADAL" clId="{5C0E1BA8-F4F9-304D-8E7D-AE1FBCFC307D}" dt="2023-03-27T04:58:54.715" v="223"/>
          <ac:picMkLst>
            <pc:docMk/>
            <pc:sldMk cId="1713484459" sldId="260"/>
            <ac:picMk id="17" creationId="{B834FFAA-E1A5-85E3-25D8-31FF5E806BB8}"/>
          </ac:picMkLst>
        </pc:picChg>
        <pc:picChg chg="mod">
          <ac:chgData name="Rachel Shin" userId="031ecd6b-0780-41e0-b447-eefd7d7d2585" providerId="ADAL" clId="{5C0E1BA8-F4F9-304D-8E7D-AE1FBCFC307D}" dt="2023-03-27T04:58:54.715" v="223"/>
          <ac:picMkLst>
            <pc:docMk/>
            <pc:sldMk cId="1713484459" sldId="260"/>
            <ac:picMk id="18" creationId="{99D04106-B365-408C-3D10-DAB911967B02}"/>
          </ac:picMkLst>
        </pc:picChg>
      </pc:sldChg>
      <pc:sldChg chg="addSp modSp mod">
        <pc:chgData name="Rachel Shin" userId="031ecd6b-0780-41e0-b447-eefd7d7d2585" providerId="ADAL" clId="{5C0E1BA8-F4F9-304D-8E7D-AE1FBCFC307D}" dt="2023-03-27T04:59:18.107" v="229" actId="1076"/>
        <pc:sldMkLst>
          <pc:docMk/>
          <pc:sldMk cId="1472834560" sldId="261"/>
        </pc:sldMkLst>
        <pc:spChg chg="mod">
          <ac:chgData name="Rachel Shin" userId="031ecd6b-0780-41e0-b447-eefd7d7d2585" providerId="ADAL" clId="{5C0E1BA8-F4F9-304D-8E7D-AE1FBCFC307D}" dt="2023-03-27T04:59:18.107" v="229" actId="1076"/>
          <ac:spMkLst>
            <pc:docMk/>
            <pc:sldMk cId="1472834560" sldId="261"/>
            <ac:spMk id="2" creationId="{2FF28265-5C67-4496-9302-7D050BBEE90B}"/>
          </ac:spMkLst>
        </pc:spChg>
        <pc:spChg chg="mod">
          <ac:chgData name="Rachel Shin" userId="031ecd6b-0780-41e0-b447-eefd7d7d2585" providerId="ADAL" clId="{5C0E1BA8-F4F9-304D-8E7D-AE1FBCFC307D}" dt="2023-03-27T04:59:18.107" v="229" actId="1076"/>
          <ac:spMkLst>
            <pc:docMk/>
            <pc:sldMk cId="1472834560" sldId="261"/>
            <ac:spMk id="3" creationId="{CDAE946E-68CD-4157-94DF-A60A4A74D97B}"/>
          </ac:spMkLst>
        </pc:spChg>
        <pc:spChg chg="add mod">
          <ac:chgData name="Rachel Shin" userId="031ecd6b-0780-41e0-b447-eefd7d7d2585" providerId="ADAL" clId="{5C0E1BA8-F4F9-304D-8E7D-AE1FBCFC307D}" dt="2023-03-27T04:54:15.526" v="175"/>
          <ac:spMkLst>
            <pc:docMk/>
            <pc:sldMk cId="1472834560" sldId="261"/>
            <ac:spMk id="4" creationId="{523C1ABC-88BF-169B-44E7-8C204C61FEA6}"/>
          </ac:spMkLst>
        </pc:spChg>
        <pc:grpChg chg="add mod">
          <ac:chgData name="Rachel Shin" userId="031ecd6b-0780-41e0-b447-eefd7d7d2585" providerId="ADAL" clId="{5C0E1BA8-F4F9-304D-8E7D-AE1FBCFC307D}" dt="2023-03-27T04:59:14.741" v="228"/>
          <ac:grpSpMkLst>
            <pc:docMk/>
            <pc:sldMk cId="1472834560" sldId="261"/>
            <ac:grpSpMk id="5" creationId="{E85BF47C-E3A7-6605-3477-051D9F6620FE}"/>
          </ac:grpSpMkLst>
        </pc:grpChg>
        <pc:grpChg chg="mod">
          <ac:chgData name="Rachel Shin" userId="031ecd6b-0780-41e0-b447-eefd7d7d2585" providerId="ADAL" clId="{5C0E1BA8-F4F9-304D-8E7D-AE1FBCFC307D}" dt="2023-03-27T04:59:14.741" v="228"/>
          <ac:grpSpMkLst>
            <pc:docMk/>
            <pc:sldMk cId="1472834560" sldId="261"/>
            <ac:grpSpMk id="7" creationId="{661C92BB-34E5-5368-9D0F-37CBFBC72789}"/>
          </ac:grpSpMkLst>
        </pc:grpChg>
        <pc:grpChg chg="mod">
          <ac:chgData name="Rachel Shin" userId="031ecd6b-0780-41e0-b447-eefd7d7d2585" providerId="ADAL" clId="{5C0E1BA8-F4F9-304D-8E7D-AE1FBCFC307D}" dt="2023-03-27T04:59:14.741" v="228"/>
          <ac:grpSpMkLst>
            <pc:docMk/>
            <pc:sldMk cId="1472834560" sldId="261"/>
            <ac:grpSpMk id="8" creationId="{BD74528B-DB04-4366-82EA-41C1477DB479}"/>
          </ac:grpSpMkLst>
        </pc:grpChg>
        <pc:picChg chg="mod">
          <ac:chgData name="Rachel Shin" userId="031ecd6b-0780-41e0-b447-eefd7d7d2585" providerId="ADAL" clId="{5C0E1BA8-F4F9-304D-8E7D-AE1FBCFC307D}" dt="2023-03-27T04:59:14.741" v="228"/>
          <ac:picMkLst>
            <pc:docMk/>
            <pc:sldMk cId="1472834560" sldId="261"/>
            <ac:picMk id="6" creationId="{3CC1CF67-1516-E849-B69E-712686926808}"/>
          </ac:picMkLst>
        </pc:picChg>
        <pc:picChg chg="mod">
          <ac:chgData name="Rachel Shin" userId="031ecd6b-0780-41e0-b447-eefd7d7d2585" providerId="ADAL" clId="{5C0E1BA8-F4F9-304D-8E7D-AE1FBCFC307D}" dt="2023-03-27T04:59:14.741" v="228"/>
          <ac:picMkLst>
            <pc:docMk/>
            <pc:sldMk cId="1472834560" sldId="261"/>
            <ac:picMk id="9" creationId="{D472FCF9-6624-777D-10BB-71FAA835CA7F}"/>
          </ac:picMkLst>
        </pc:picChg>
        <pc:picChg chg="mod">
          <ac:chgData name="Rachel Shin" userId="031ecd6b-0780-41e0-b447-eefd7d7d2585" providerId="ADAL" clId="{5C0E1BA8-F4F9-304D-8E7D-AE1FBCFC307D}" dt="2023-03-27T04:59:14.741" v="228"/>
          <ac:picMkLst>
            <pc:docMk/>
            <pc:sldMk cId="1472834560" sldId="261"/>
            <ac:picMk id="10" creationId="{93B799A2-C387-392F-1649-89B7C81EA0A2}"/>
          </ac:picMkLst>
        </pc:picChg>
        <pc:picChg chg="mod">
          <ac:chgData name="Rachel Shin" userId="031ecd6b-0780-41e0-b447-eefd7d7d2585" providerId="ADAL" clId="{5C0E1BA8-F4F9-304D-8E7D-AE1FBCFC307D}" dt="2023-03-27T04:59:14.741" v="228"/>
          <ac:picMkLst>
            <pc:docMk/>
            <pc:sldMk cId="1472834560" sldId="261"/>
            <ac:picMk id="11" creationId="{03350008-8358-B27D-9B6D-74C4BF61DB4D}"/>
          </ac:picMkLst>
        </pc:picChg>
      </pc:sldChg>
      <pc:sldChg chg="addSp modSp mod">
        <pc:chgData name="Rachel Shin" userId="031ecd6b-0780-41e0-b447-eefd7d7d2585" providerId="ADAL" clId="{5C0E1BA8-F4F9-304D-8E7D-AE1FBCFC307D}" dt="2023-03-27T04:59:43.803" v="234"/>
        <pc:sldMkLst>
          <pc:docMk/>
          <pc:sldMk cId="1684744366" sldId="262"/>
        </pc:sldMkLst>
        <pc:spChg chg="mod">
          <ac:chgData name="Rachel Shin" userId="031ecd6b-0780-41e0-b447-eefd7d7d2585" providerId="ADAL" clId="{5C0E1BA8-F4F9-304D-8E7D-AE1FBCFC307D}" dt="2023-03-27T04:59:38.114" v="233" actId="1076"/>
          <ac:spMkLst>
            <pc:docMk/>
            <pc:sldMk cId="1684744366" sldId="262"/>
            <ac:spMk id="2" creationId="{EC53A046-7C38-4AC4-8156-3D576F7301B5}"/>
          </ac:spMkLst>
        </pc:spChg>
        <pc:spChg chg="mod">
          <ac:chgData name="Rachel Shin" userId="031ecd6b-0780-41e0-b447-eefd7d7d2585" providerId="ADAL" clId="{5C0E1BA8-F4F9-304D-8E7D-AE1FBCFC307D}" dt="2023-03-27T04:59:38.114" v="233" actId="1076"/>
          <ac:spMkLst>
            <pc:docMk/>
            <pc:sldMk cId="1684744366" sldId="262"/>
            <ac:spMk id="3" creationId="{12C2C931-BEB3-4ACA-9CC1-B53D6A17D75E}"/>
          </ac:spMkLst>
        </pc:spChg>
        <pc:spChg chg="add mod">
          <ac:chgData name="Rachel Shin" userId="031ecd6b-0780-41e0-b447-eefd7d7d2585" providerId="ADAL" clId="{5C0E1BA8-F4F9-304D-8E7D-AE1FBCFC307D}" dt="2023-03-27T04:54:19.328" v="177"/>
          <ac:spMkLst>
            <pc:docMk/>
            <pc:sldMk cId="1684744366" sldId="262"/>
            <ac:spMk id="4" creationId="{B6F8089A-C418-E3EA-725F-0AA948B85DD9}"/>
          </ac:spMkLst>
        </pc:spChg>
        <pc:grpChg chg="add mod">
          <ac:chgData name="Rachel Shin" userId="031ecd6b-0780-41e0-b447-eefd7d7d2585" providerId="ADAL" clId="{5C0E1BA8-F4F9-304D-8E7D-AE1FBCFC307D}" dt="2023-03-27T04:59:43.803" v="234"/>
          <ac:grpSpMkLst>
            <pc:docMk/>
            <pc:sldMk cId="1684744366" sldId="262"/>
            <ac:grpSpMk id="5" creationId="{EE441F66-CB72-1F83-A30E-6E150FB33945}"/>
          </ac:grpSpMkLst>
        </pc:grpChg>
        <pc:grpChg chg="mod">
          <ac:chgData name="Rachel Shin" userId="031ecd6b-0780-41e0-b447-eefd7d7d2585" providerId="ADAL" clId="{5C0E1BA8-F4F9-304D-8E7D-AE1FBCFC307D}" dt="2023-03-27T04:59:43.803" v="234"/>
          <ac:grpSpMkLst>
            <pc:docMk/>
            <pc:sldMk cId="1684744366" sldId="262"/>
            <ac:grpSpMk id="7" creationId="{B5DE35B3-BB51-67BD-03AB-456E625DC393}"/>
          </ac:grpSpMkLst>
        </pc:grpChg>
        <pc:grpChg chg="mod">
          <ac:chgData name="Rachel Shin" userId="031ecd6b-0780-41e0-b447-eefd7d7d2585" providerId="ADAL" clId="{5C0E1BA8-F4F9-304D-8E7D-AE1FBCFC307D}" dt="2023-03-27T04:59:43.803" v="234"/>
          <ac:grpSpMkLst>
            <pc:docMk/>
            <pc:sldMk cId="1684744366" sldId="262"/>
            <ac:grpSpMk id="8" creationId="{8C2071B8-D299-4DB3-4DB3-3462C08F0504}"/>
          </ac:grpSpMkLst>
        </pc:grpChg>
        <pc:picChg chg="mod">
          <ac:chgData name="Rachel Shin" userId="031ecd6b-0780-41e0-b447-eefd7d7d2585" providerId="ADAL" clId="{5C0E1BA8-F4F9-304D-8E7D-AE1FBCFC307D}" dt="2023-03-27T04:59:43.803" v="234"/>
          <ac:picMkLst>
            <pc:docMk/>
            <pc:sldMk cId="1684744366" sldId="262"/>
            <ac:picMk id="6" creationId="{9AA2B41D-B49C-B9DF-826D-41DAFC273807}"/>
          </ac:picMkLst>
        </pc:picChg>
        <pc:picChg chg="mod">
          <ac:chgData name="Rachel Shin" userId="031ecd6b-0780-41e0-b447-eefd7d7d2585" providerId="ADAL" clId="{5C0E1BA8-F4F9-304D-8E7D-AE1FBCFC307D}" dt="2023-03-27T04:59:43.803" v="234"/>
          <ac:picMkLst>
            <pc:docMk/>
            <pc:sldMk cId="1684744366" sldId="262"/>
            <ac:picMk id="9" creationId="{B6CAFEEF-5AEB-C358-F67C-91E82EA00116}"/>
          </ac:picMkLst>
        </pc:picChg>
        <pc:picChg chg="mod">
          <ac:chgData name="Rachel Shin" userId="031ecd6b-0780-41e0-b447-eefd7d7d2585" providerId="ADAL" clId="{5C0E1BA8-F4F9-304D-8E7D-AE1FBCFC307D}" dt="2023-03-27T04:59:43.803" v="234"/>
          <ac:picMkLst>
            <pc:docMk/>
            <pc:sldMk cId="1684744366" sldId="262"/>
            <ac:picMk id="10" creationId="{F0F054AC-95AF-17E9-93A5-88221C7DF063}"/>
          </ac:picMkLst>
        </pc:picChg>
        <pc:picChg chg="mod">
          <ac:chgData name="Rachel Shin" userId="031ecd6b-0780-41e0-b447-eefd7d7d2585" providerId="ADAL" clId="{5C0E1BA8-F4F9-304D-8E7D-AE1FBCFC307D}" dt="2023-03-27T04:59:43.803" v="234"/>
          <ac:picMkLst>
            <pc:docMk/>
            <pc:sldMk cId="1684744366" sldId="262"/>
            <ac:picMk id="11" creationId="{010DA384-9D2D-1EFC-B750-F5BB3099A08F}"/>
          </ac:picMkLst>
        </pc:picChg>
      </pc:sldChg>
      <pc:sldChg chg="addSp delSp modSp mod">
        <pc:chgData name="Rachel Shin" userId="031ecd6b-0780-41e0-b447-eefd7d7d2585" providerId="ADAL" clId="{5C0E1BA8-F4F9-304D-8E7D-AE1FBCFC307D}" dt="2023-03-27T04:58:38.128" v="217" actId="14100"/>
        <pc:sldMkLst>
          <pc:docMk/>
          <pc:sldMk cId="619217332" sldId="263"/>
        </pc:sldMkLst>
        <pc:spChg chg="add del">
          <ac:chgData name="Rachel Shin" userId="031ecd6b-0780-41e0-b447-eefd7d7d2585" providerId="ADAL" clId="{5C0E1BA8-F4F9-304D-8E7D-AE1FBCFC307D}" dt="2023-03-27T04:54:06.220" v="170" actId="22"/>
          <ac:spMkLst>
            <pc:docMk/>
            <pc:sldMk cId="619217332" sldId="263"/>
            <ac:spMk id="5" creationId="{0E55D48B-B693-8276-FB83-D41E55447757}"/>
          </ac:spMkLst>
        </pc:spChg>
        <pc:spChg chg="add mod">
          <ac:chgData name="Rachel Shin" userId="031ecd6b-0780-41e0-b447-eefd7d7d2585" providerId="ADAL" clId="{5C0E1BA8-F4F9-304D-8E7D-AE1FBCFC307D}" dt="2023-03-27T04:54:09.648" v="171"/>
          <ac:spMkLst>
            <pc:docMk/>
            <pc:sldMk cId="619217332" sldId="263"/>
            <ac:spMk id="6" creationId="{09FE3DCE-3222-0B6E-8BF7-63D05EF334FD}"/>
          </ac:spMkLst>
        </pc:spChg>
        <pc:grpChg chg="add mod">
          <ac:chgData name="Rachel Shin" userId="031ecd6b-0780-41e0-b447-eefd7d7d2585" providerId="ADAL" clId="{5C0E1BA8-F4F9-304D-8E7D-AE1FBCFC307D}" dt="2023-03-27T04:58:38.128" v="217" actId="14100"/>
          <ac:grpSpMkLst>
            <pc:docMk/>
            <pc:sldMk cId="619217332" sldId="263"/>
            <ac:grpSpMk id="7" creationId="{C967540E-5599-4AA4-65C5-B23253B7749B}"/>
          </ac:grpSpMkLst>
        </pc:grpChg>
        <pc:grpChg chg="mod">
          <ac:chgData name="Rachel Shin" userId="031ecd6b-0780-41e0-b447-eefd7d7d2585" providerId="ADAL" clId="{5C0E1BA8-F4F9-304D-8E7D-AE1FBCFC307D}" dt="2023-03-27T04:58:33.902" v="216"/>
          <ac:grpSpMkLst>
            <pc:docMk/>
            <pc:sldMk cId="619217332" sldId="263"/>
            <ac:grpSpMk id="11" creationId="{902F43D7-037A-0BC8-D39C-2C37104841DE}"/>
          </ac:grpSpMkLst>
        </pc:grpChg>
        <pc:grpChg chg="mod">
          <ac:chgData name="Rachel Shin" userId="031ecd6b-0780-41e0-b447-eefd7d7d2585" providerId="ADAL" clId="{5C0E1BA8-F4F9-304D-8E7D-AE1FBCFC307D}" dt="2023-03-27T04:58:33.902" v="216"/>
          <ac:grpSpMkLst>
            <pc:docMk/>
            <pc:sldMk cId="619217332" sldId="263"/>
            <ac:grpSpMk id="12" creationId="{214D0102-20A4-370F-E379-EC12DABC8A63}"/>
          </ac:grpSpMkLst>
        </pc:grpChg>
        <pc:picChg chg="mod">
          <ac:chgData name="Rachel Shin" userId="031ecd6b-0780-41e0-b447-eefd7d7d2585" providerId="ADAL" clId="{5C0E1BA8-F4F9-304D-8E7D-AE1FBCFC307D}" dt="2023-03-27T04:58:33.902" v="216"/>
          <ac:picMkLst>
            <pc:docMk/>
            <pc:sldMk cId="619217332" sldId="263"/>
            <ac:picMk id="9" creationId="{3CF81EB7-B715-BD8B-737E-ECB5EB4B0DE5}"/>
          </ac:picMkLst>
        </pc:picChg>
        <pc:picChg chg="mod">
          <ac:chgData name="Rachel Shin" userId="031ecd6b-0780-41e0-b447-eefd7d7d2585" providerId="ADAL" clId="{5C0E1BA8-F4F9-304D-8E7D-AE1FBCFC307D}" dt="2023-03-27T04:58:33.902" v="216"/>
          <ac:picMkLst>
            <pc:docMk/>
            <pc:sldMk cId="619217332" sldId="263"/>
            <ac:picMk id="13" creationId="{0813F9AA-A313-656A-E15C-1557A2DCB84C}"/>
          </ac:picMkLst>
        </pc:picChg>
        <pc:picChg chg="mod">
          <ac:chgData name="Rachel Shin" userId="031ecd6b-0780-41e0-b447-eefd7d7d2585" providerId="ADAL" clId="{5C0E1BA8-F4F9-304D-8E7D-AE1FBCFC307D}" dt="2023-03-27T04:58:33.902" v="216"/>
          <ac:picMkLst>
            <pc:docMk/>
            <pc:sldMk cId="619217332" sldId="263"/>
            <ac:picMk id="14" creationId="{5043B740-9BA9-3CC4-C2C5-FBB212B73D7F}"/>
          </ac:picMkLst>
        </pc:picChg>
        <pc:picChg chg="mod">
          <ac:chgData name="Rachel Shin" userId="031ecd6b-0780-41e0-b447-eefd7d7d2585" providerId="ADAL" clId="{5C0E1BA8-F4F9-304D-8E7D-AE1FBCFC307D}" dt="2023-03-27T04:58:33.902" v="216"/>
          <ac:picMkLst>
            <pc:docMk/>
            <pc:sldMk cId="619217332" sldId="263"/>
            <ac:picMk id="15" creationId="{B00B6EBC-04E8-A99B-F803-24F529C7EB05}"/>
          </ac:picMkLst>
        </pc:picChg>
      </pc:sldChg>
      <pc:sldChg chg="addSp modSp mod">
        <pc:chgData name="Rachel Shin" userId="031ecd6b-0780-41e0-b447-eefd7d7d2585" providerId="ADAL" clId="{5C0E1BA8-F4F9-304D-8E7D-AE1FBCFC307D}" dt="2023-03-27T04:59:32.862" v="232" actId="1076"/>
        <pc:sldMkLst>
          <pc:docMk/>
          <pc:sldMk cId="3339031022" sldId="264"/>
        </pc:sldMkLst>
        <pc:spChg chg="mod">
          <ac:chgData name="Rachel Shin" userId="031ecd6b-0780-41e0-b447-eefd7d7d2585" providerId="ADAL" clId="{5C0E1BA8-F4F9-304D-8E7D-AE1FBCFC307D}" dt="2023-03-27T04:59:32.862" v="232" actId="1076"/>
          <ac:spMkLst>
            <pc:docMk/>
            <pc:sldMk cId="3339031022" sldId="264"/>
            <ac:spMk id="2" creationId="{CF3A24CE-FAFC-1696-8102-95F171753462}"/>
          </ac:spMkLst>
        </pc:spChg>
        <pc:spChg chg="add mod">
          <ac:chgData name="Rachel Shin" userId="031ecd6b-0780-41e0-b447-eefd7d7d2585" providerId="ADAL" clId="{5C0E1BA8-F4F9-304D-8E7D-AE1FBCFC307D}" dt="2023-03-27T04:54:16.858" v="176"/>
          <ac:spMkLst>
            <pc:docMk/>
            <pc:sldMk cId="3339031022" sldId="264"/>
            <ac:spMk id="3" creationId="{32243ED6-6C2B-4051-320F-D737B68F6306}"/>
          </ac:spMkLst>
        </pc:spChg>
        <pc:grpChg chg="add mod">
          <ac:chgData name="Rachel Shin" userId="031ecd6b-0780-41e0-b447-eefd7d7d2585" providerId="ADAL" clId="{5C0E1BA8-F4F9-304D-8E7D-AE1FBCFC307D}" dt="2023-03-27T04:59:24.636" v="231"/>
          <ac:grpSpMkLst>
            <pc:docMk/>
            <pc:sldMk cId="3339031022" sldId="264"/>
            <ac:grpSpMk id="5" creationId="{44465CF3-E2A5-5C80-DBD1-18B04878031D}"/>
          </ac:grpSpMkLst>
        </pc:grpChg>
        <pc:grpChg chg="mod">
          <ac:chgData name="Rachel Shin" userId="031ecd6b-0780-41e0-b447-eefd7d7d2585" providerId="ADAL" clId="{5C0E1BA8-F4F9-304D-8E7D-AE1FBCFC307D}" dt="2023-03-27T04:59:24.636" v="231"/>
          <ac:grpSpMkLst>
            <pc:docMk/>
            <pc:sldMk cId="3339031022" sldId="264"/>
            <ac:grpSpMk id="7" creationId="{7D522647-31A2-A1C3-7D65-E3AFD56E1A38}"/>
          </ac:grpSpMkLst>
        </pc:grpChg>
        <pc:grpChg chg="mod">
          <ac:chgData name="Rachel Shin" userId="031ecd6b-0780-41e0-b447-eefd7d7d2585" providerId="ADAL" clId="{5C0E1BA8-F4F9-304D-8E7D-AE1FBCFC307D}" dt="2023-03-27T04:59:24.636" v="231"/>
          <ac:grpSpMkLst>
            <pc:docMk/>
            <pc:sldMk cId="3339031022" sldId="264"/>
            <ac:grpSpMk id="8" creationId="{90B792C2-EA2E-9236-5FA0-AB3F0A6704D2}"/>
          </ac:grpSpMkLst>
        </pc:grpChg>
        <pc:picChg chg="mod">
          <ac:chgData name="Rachel Shin" userId="031ecd6b-0780-41e0-b447-eefd7d7d2585" providerId="ADAL" clId="{5C0E1BA8-F4F9-304D-8E7D-AE1FBCFC307D}" dt="2023-03-27T04:59:32.862" v="232" actId="1076"/>
          <ac:picMkLst>
            <pc:docMk/>
            <pc:sldMk cId="3339031022" sldId="264"/>
            <ac:picMk id="4" creationId="{752671B0-DC1D-5DAB-2F5D-78E91CF4AF83}"/>
          </ac:picMkLst>
        </pc:picChg>
        <pc:picChg chg="mod">
          <ac:chgData name="Rachel Shin" userId="031ecd6b-0780-41e0-b447-eefd7d7d2585" providerId="ADAL" clId="{5C0E1BA8-F4F9-304D-8E7D-AE1FBCFC307D}" dt="2023-03-27T04:59:24.636" v="231"/>
          <ac:picMkLst>
            <pc:docMk/>
            <pc:sldMk cId="3339031022" sldId="264"/>
            <ac:picMk id="6" creationId="{AF7D8AA6-A570-07B9-90E3-5C74C8884899}"/>
          </ac:picMkLst>
        </pc:picChg>
        <pc:picChg chg="mod">
          <ac:chgData name="Rachel Shin" userId="031ecd6b-0780-41e0-b447-eefd7d7d2585" providerId="ADAL" clId="{5C0E1BA8-F4F9-304D-8E7D-AE1FBCFC307D}" dt="2023-03-27T04:59:24.636" v="231"/>
          <ac:picMkLst>
            <pc:docMk/>
            <pc:sldMk cId="3339031022" sldId="264"/>
            <ac:picMk id="9" creationId="{5B26B0B9-E554-F512-2F81-F31D74E98D4F}"/>
          </ac:picMkLst>
        </pc:picChg>
        <pc:picChg chg="mod">
          <ac:chgData name="Rachel Shin" userId="031ecd6b-0780-41e0-b447-eefd7d7d2585" providerId="ADAL" clId="{5C0E1BA8-F4F9-304D-8E7D-AE1FBCFC307D}" dt="2023-03-27T04:59:24.636" v="231"/>
          <ac:picMkLst>
            <pc:docMk/>
            <pc:sldMk cId="3339031022" sldId="264"/>
            <ac:picMk id="10" creationId="{C27F83A3-48F4-3D90-066F-CD043BDC0056}"/>
          </ac:picMkLst>
        </pc:picChg>
        <pc:picChg chg="mod">
          <ac:chgData name="Rachel Shin" userId="031ecd6b-0780-41e0-b447-eefd7d7d2585" providerId="ADAL" clId="{5C0E1BA8-F4F9-304D-8E7D-AE1FBCFC307D}" dt="2023-03-27T04:59:24.636" v="231"/>
          <ac:picMkLst>
            <pc:docMk/>
            <pc:sldMk cId="3339031022" sldId="264"/>
            <ac:picMk id="11" creationId="{DE112EAC-0767-9824-C408-612C67E85527}"/>
          </ac:picMkLst>
        </pc:picChg>
      </pc:sldChg>
      <pc:sldChg chg="addSp modSp mod">
        <pc:chgData name="Rachel Shin" userId="031ecd6b-0780-41e0-b447-eefd7d7d2585" providerId="ADAL" clId="{5C0E1BA8-F4F9-304D-8E7D-AE1FBCFC307D}" dt="2023-03-27T05:00:00.296" v="237" actId="1076"/>
        <pc:sldMkLst>
          <pc:docMk/>
          <pc:sldMk cId="3563314596" sldId="265"/>
        </pc:sldMkLst>
        <pc:spChg chg="mod">
          <ac:chgData name="Rachel Shin" userId="031ecd6b-0780-41e0-b447-eefd7d7d2585" providerId="ADAL" clId="{5C0E1BA8-F4F9-304D-8E7D-AE1FBCFC307D}" dt="2023-03-27T05:00:00.296" v="237" actId="1076"/>
          <ac:spMkLst>
            <pc:docMk/>
            <pc:sldMk cId="3563314596" sldId="265"/>
            <ac:spMk id="2" creationId="{448C096E-F24F-372D-843C-21133A46FDC2}"/>
          </ac:spMkLst>
        </pc:spChg>
        <pc:spChg chg="add mod">
          <ac:chgData name="Rachel Shin" userId="031ecd6b-0780-41e0-b447-eefd7d7d2585" providerId="ADAL" clId="{5C0E1BA8-F4F9-304D-8E7D-AE1FBCFC307D}" dt="2023-03-27T04:54:21.063" v="178"/>
          <ac:spMkLst>
            <pc:docMk/>
            <pc:sldMk cId="3563314596" sldId="265"/>
            <ac:spMk id="3" creationId="{8D000295-8593-A757-5694-550C3BD10010}"/>
          </ac:spMkLst>
        </pc:spChg>
        <pc:grpChg chg="add mod">
          <ac:chgData name="Rachel Shin" userId="031ecd6b-0780-41e0-b447-eefd7d7d2585" providerId="ADAL" clId="{5C0E1BA8-F4F9-304D-8E7D-AE1FBCFC307D}" dt="2023-03-27T04:59:55.956" v="236"/>
          <ac:grpSpMkLst>
            <pc:docMk/>
            <pc:sldMk cId="3563314596" sldId="265"/>
            <ac:grpSpMk id="4" creationId="{40647C72-041F-8F84-FA44-31BFF2353E63}"/>
          </ac:grpSpMkLst>
        </pc:grpChg>
        <pc:grpChg chg="mod">
          <ac:chgData name="Rachel Shin" userId="031ecd6b-0780-41e0-b447-eefd7d7d2585" providerId="ADAL" clId="{5C0E1BA8-F4F9-304D-8E7D-AE1FBCFC307D}" dt="2023-03-27T04:59:55.956" v="236"/>
          <ac:grpSpMkLst>
            <pc:docMk/>
            <pc:sldMk cId="3563314596" sldId="265"/>
            <ac:grpSpMk id="6" creationId="{6A05D14E-AD07-DCB7-1378-7A5200236CB4}"/>
          </ac:grpSpMkLst>
        </pc:grpChg>
        <pc:grpChg chg="mod">
          <ac:chgData name="Rachel Shin" userId="031ecd6b-0780-41e0-b447-eefd7d7d2585" providerId="ADAL" clId="{5C0E1BA8-F4F9-304D-8E7D-AE1FBCFC307D}" dt="2023-03-27T04:59:55.956" v="236"/>
          <ac:grpSpMkLst>
            <pc:docMk/>
            <pc:sldMk cId="3563314596" sldId="265"/>
            <ac:grpSpMk id="8" creationId="{92D9D9E4-1CDB-5FBF-6778-DE94689A2D00}"/>
          </ac:grpSpMkLst>
        </pc:grpChg>
        <pc:graphicFrameChg chg="mod">
          <ac:chgData name="Rachel Shin" userId="031ecd6b-0780-41e0-b447-eefd7d7d2585" providerId="ADAL" clId="{5C0E1BA8-F4F9-304D-8E7D-AE1FBCFC307D}" dt="2023-03-27T05:00:00.296" v="237" actId="1076"/>
          <ac:graphicFrameMkLst>
            <pc:docMk/>
            <pc:sldMk cId="3563314596" sldId="265"/>
            <ac:graphicFrameMk id="7" creationId="{FD11EF8D-2CE1-EF12-6A39-BB234672FF6B}"/>
          </ac:graphicFrameMkLst>
        </pc:graphicFrameChg>
        <pc:picChg chg="mod">
          <ac:chgData name="Rachel Shin" userId="031ecd6b-0780-41e0-b447-eefd7d7d2585" providerId="ADAL" clId="{5C0E1BA8-F4F9-304D-8E7D-AE1FBCFC307D}" dt="2023-03-27T04:59:55.956" v="236"/>
          <ac:picMkLst>
            <pc:docMk/>
            <pc:sldMk cId="3563314596" sldId="265"/>
            <ac:picMk id="5" creationId="{D18EFB91-7C1B-EA3F-B619-C9682CACC1D5}"/>
          </ac:picMkLst>
        </pc:picChg>
        <pc:picChg chg="mod">
          <ac:chgData name="Rachel Shin" userId="031ecd6b-0780-41e0-b447-eefd7d7d2585" providerId="ADAL" clId="{5C0E1BA8-F4F9-304D-8E7D-AE1FBCFC307D}" dt="2023-03-27T04:59:55.956" v="236"/>
          <ac:picMkLst>
            <pc:docMk/>
            <pc:sldMk cId="3563314596" sldId="265"/>
            <ac:picMk id="9" creationId="{334BAEB8-E283-158E-1390-D64696500743}"/>
          </ac:picMkLst>
        </pc:picChg>
        <pc:picChg chg="mod">
          <ac:chgData name="Rachel Shin" userId="031ecd6b-0780-41e0-b447-eefd7d7d2585" providerId="ADAL" clId="{5C0E1BA8-F4F9-304D-8E7D-AE1FBCFC307D}" dt="2023-03-27T04:59:55.956" v="236"/>
          <ac:picMkLst>
            <pc:docMk/>
            <pc:sldMk cId="3563314596" sldId="265"/>
            <ac:picMk id="10" creationId="{3AB6BA7D-E4E5-FB39-E407-1C983D129646}"/>
          </ac:picMkLst>
        </pc:picChg>
        <pc:picChg chg="mod">
          <ac:chgData name="Rachel Shin" userId="031ecd6b-0780-41e0-b447-eefd7d7d2585" providerId="ADAL" clId="{5C0E1BA8-F4F9-304D-8E7D-AE1FBCFC307D}" dt="2023-03-27T04:59:55.956" v="236"/>
          <ac:picMkLst>
            <pc:docMk/>
            <pc:sldMk cId="3563314596" sldId="265"/>
            <ac:picMk id="11" creationId="{566F8994-58BA-F1DA-50BA-FCC487EB1E6C}"/>
          </ac:picMkLst>
        </pc:picChg>
      </pc:sldChg>
      <pc:sldChg chg="addSp modSp mod">
        <pc:chgData name="Rachel Shin" userId="031ecd6b-0780-41e0-b447-eefd7d7d2585" providerId="ADAL" clId="{5C0E1BA8-F4F9-304D-8E7D-AE1FBCFC307D}" dt="2023-03-27T05:00:05.765" v="239"/>
        <pc:sldMkLst>
          <pc:docMk/>
          <pc:sldMk cId="1516007872" sldId="266"/>
        </pc:sldMkLst>
        <pc:spChg chg="mod">
          <ac:chgData name="Rachel Shin" userId="031ecd6b-0780-41e0-b447-eefd7d7d2585" providerId="ADAL" clId="{5C0E1BA8-F4F9-304D-8E7D-AE1FBCFC307D}" dt="2023-03-27T05:00:04.861" v="238" actId="1076"/>
          <ac:spMkLst>
            <pc:docMk/>
            <pc:sldMk cId="1516007872" sldId="266"/>
            <ac:spMk id="2" creationId="{448C096E-F24F-372D-843C-21133A46FDC2}"/>
          </ac:spMkLst>
        </pc:spChg>
        <pc:spChg chg="add mod">
          <ac:chgData name="Rachel Shin" userId="031ecd6b-0780-41e0-b447-eefd7d7d2585" providerId="ADAL" clId="{5C0E1BA8-F4F9-304D-8E7D-AE1FBCFC307D}" dt="2023-03-27T04:54:22.700" v="179"/>
          <ac:spMkLst>
            <pc:docMk/>
            <pc:sldMk cId="1516007872" sldId="266"/>
            <ac:spMk id="3" creationId="{2E64C0D3-9551-9C3B-CDC9-685762D5F63B}"/>
          </ac:spMkLst>
        </pc:spChg>
        <pc:grpChg chg="add mod">
          <ac:chgData name="Rachel Shin" userId="031ecd6b-0780-41e0-b447-eefd7d7d2585" providerId="ADAL" clId="{5C0E1BA8-F4F9-304D-8E7D-AE1FBCFC307D}" dt="2023-03-27T05:00:05.765" v="239"/>
          <ac:grpSpMkLst>
            <pc:docMk/>
            <pc:sldMk cId="1516007872" sldId="266"/>
            <ac:grpSpMk id="4" creationId="{3068D451-7414-0D04-B145-96DF3F0A9B14}"/>
          </ac:grpSpMkLst>
        </pc:grpChg>
        <pc:grpChg chg="mod">
          <ac:chgData name="Rachel Shin" userId="031ecd6b-0780-41e0-b447-eefd7d7d2585" providerId="ADAL" clId="{5C0E1BA8-F4F9-304D-8E7D-AE1FBCFC307D}" dt="2023-03-27T05:00:04.861" v="238" actId="1076"/>
          <ac:grpSpMkLst>
            <pc:docMk/>
            <pc:sldMk cId="1516007872" sldId="266"/>
            <ac:grpSpMk id="6" creationId="{B12E1513-5064-434C-88C4-F1EB0506567F}"/>
          </ac:grpSpMkLst>
        </pc:grpChg>
        <pc:grpChg chg="mod">
          <ac:chgData name="Rachel Shin" userId="031ecd6b-0780-41e0-b447-eefd7d7d2585" providerId="ADAL" clId="{5C0E1BA8-F4F9-304D-8E7D-AE1FBCFC307D}" dt="2023-03-27T05:00:05.765" v="239"/>
          <ac:grpSpMkLst>
            <pc:docMk/>
            <pc:sldMk cId="1516007872" sldId="266"/>
            <ac:grpSpMk id="7" creationId="{035A3BCD-6D5E-4826-361C-E029BFFDF40D}"/>
          </ac:grpSpMkLst>
        </pc:grpChg>
        <pc:grpChg chg="mod">
          <ac:chgData name="Rachel Shin" userId="031ecd6b-0780-41e0-b447-eefd7d7d2585" providerId="ADAL" clId="{5C0E1BA8-F4F9-304D-8E7D-AE1FBCFC307D}" dt="2023-03-27T05:00:05.765" v="239"/>
          <ac:grpSpMkLst>
            <pc:docMk/>
            <pc:sldMk cId="1516007872" sldId="266"/>
            <ac:grpSpMk id="11" creationId="{05FA527D-F492-D600-DE2B-8B91B76A039E}"/>
          </ac:grpSpMkLst>
        </pc:grpChg>
        <pc:picChg chg="mod">
          <ac:chgData name="Rachel Shin" userId="031ecd6b-0780-41e0-b447-eefd7d7d2585" providerId="ADAL" clId="{5C0E1BA8-F4F9-304D-8E7D-AE1FBCFC307D}" dt="2023-03-27T05:00:05.765" v="239"/>
          <ac:picMkLst>
            <pc:docMk/>
            <pc:sldMk cId="1516007872" sldId="266"/>
            <ac:picMk id="5" creationId="{4F3C64BA-6B9E-ED38-5D0D-19BCF8ADEE63}"/>
          </ac:picMkLst>
        </pc:picChg>
        <pc:picChg chg="mod">
          <ac:chgData name="Rachel Shin" userId="031ecd6b-0780-41e0-b447-eefd7d7d2585" providerId="ADAL" clId="{5C0E1BA8-F4F9-304D-8E7D-AE1FBCFC307D}" dt="2023-03-27T05:00:04.861" v="238" actId="1076"/>
          <ac:picMkLst>
            <pc:docMk/>
            <pc:sldMk cId="1516007872" sldId="266"/>
            <ac:picMk id="10" creationId="{89B0D91D-242D-8F49-924E-236AF3DCBF98}"/>
          </ac:picMkLst>
        </pc:picChg>
        <pc:picChg chg="mod">
          <ac:chgData name="Rachel Shin" userId="031ecd6b-0780-41e0-b447-eefd7d7d2585" providerId="ADAL" clId="{5C0E1BA8-F4F9-304D-8E7D-AE1FBCFC307D}" dt="2023-03-27T05:00:05.765" v="239"/>
          <ac:picMkLst>
            <pc:docMk/>
            <pc:sldMk cId="1516007872" sldId="266"/>
            <ac:picMk id="12" creationId="{8A22B3B0-AE83-F11F-BF50-C85FD596CF15}"/>
          </ac:picMkLst>
        </pc:picChg>
        <pc:picChg chg="mod">
          <ac:chgData name="Rachel Shin" userId="031ecd6b-0780-41e0-b447-eefd7d7d2585" providerId="ADAL" clId="{5C0E1BA8-F4F9-304D-8E7D-AE1FBCFC307D}" dt="2023-03-27T05:00:05.765" v="239"/>
          <ac:picMkLst>
            <pc:docMk/>
            <pc:sldMk cId="1516007872" sldId="266"/>
            <ac:picMk id="13" creationId="{B5DD0220-913F-DE41-EACE-56745F24EAA6}"/>
          </ac:picMkLst>
        </pc:picChg>
        <pc:picChg chg="mod">
          <ac:chgData name="Rachel Shin" userId="031ecd6b-0780-41e0-b447-eefd7d7d2585" providerId="ADAL" clId="{5C0E1BA8-F4F9-304D-8E7D-AE1FBCFC307D}" dt="2023-03-27T05:00:05.765" v="239"/>
          <ac:picMkLst>
            <pc:docMk/>
            <pc:sldMk cId="1516007872" sldId="266"/>
            <ac:picMk id="14" creationId="{8065E5F5-733E-BE9D-11F7-70067153CB6E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5C6199-3057-4AF2-8286-79933CA524F3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EABA6CDA-4AD9-4AD5-B6A0-3DFD9835888A}">
      <dgm:prSet/>
      <dgm:spPr/>
      <dgm:t>
        <a:bodyPr/>
        <a:lstStyle/>
        <a:p>
          <a:pPr>
            <a:defRPr b="1"/>
          </a:pPr>
          <a:r>
            <a:rPr lang="en-US" dirty="0"/>
            <a:t>Look for an invasive species on your schoolyard</a:t>
          </a:r>
        </a:p>
      </dgm:t>
    </dgm:pt>
    <dgm:pt modelId="{E397C0B9-DC39-47CE-9573-1DA70782CC6A}" type="parTrans" cxnId="{D90E09EC-2E1F-473A-BDE7-BFD7582D8238}">
      <dgm:prSet/>
      <dgm:spPr/>
      <dgm:t>
        <a:bodyPr/>
        <a:lstStyle/>
        <a:p>
          <a:endParaRPr lang="en-US"/>
        </a:p>
      </dgm:t>
    </dgm:pt>
    <dgm:pt modelId="{84D61CCB-D146-48FA-86D7-17DA70FC3084}" type="sibTrans" cxnId="{D90E09EC-2E1F-473A-BDE7-BFD7582D8238}">
      <dgm:prSet/>
      <dgm:spPr/>
      <dgm:t>
        <a:bodyPr/>
        <a:lstStyle/>
        <a:p>
          <a:endParaRPr lang="en-US"/>
        </a:p>
      </dgm:t>
    </dgm:pt>
    <dgm:pt modelId="{80F8D67E-269C-4798-ACBA-4E65504B8B68}">
      <dgm:prSet/>
      <dgm:spPr/>
      <dgm:t>
        <a:bodyPr/>
        <a:lstStyle/>
        <a:p>
          <a:pPr>
            <a:defRPr b="1"/>
          </a:pPr>
          <a:r>
            <a:rPr lang="en-US"/>
            <a:t>Answer these questions: </a:t>
          </a:r>
        </a:p>
      </dgm:t>
    </dgm:pt>
    <dgm:pt modelId="{B7B6C696-435D-4509-B95D-9B5B7E86864A}" type="parTrans" cxnId="{B2A95821-F18B-42AF-BB65-8DCE23A9F26A}">
      <dgm:prSet/>
      <dgm:spPr/>
      <dgm:t>
        <a:bodyPr/>
        <a:lstStyle/>
        <a:p>
          <a:endParaRPr lang="en-US"/>
        </a:p>
      </dgm:t>
    </dgm:pt>
    <dgm:pt modelId="{F0887C54-6FBE-486E-BA16-0591F7F5FD66}" type="sibTrans" cxnId="{B2A95821-F18B-42AF-BB65-8DCE23A9F26A}">
      <dgm:prSet/>
      <dgm:spPr/>
      <dgm:t>
        <a:bodyPr/>
        <a:lstStyle/>
        <a:p>
          <a:endParaRPr lang="en-US"/>
        </a:p>
      </dgm:t>
    </dgm:pt>
    <dgm:pt modelId="{837813B0-068C-4EB0-BABE-DBDB750A0BA6}">
      <dgm:prSet/>
      <dgm:spPr/>
      <dgm:t>
        <a:bodyPr/>
        <a:lstStyle/>
        <a:p>
          <a:r>
            <a:rPr lang="en-US"/>
            <a:t>Where is the invasive species from?</a:t>
          </a:r>
        </a:p>
      </dgm:t>
    </dgm:pt>
    <dgm:pt modelId="{7A25914A-3503-47DE-8BC9-EA4DFB1223DC}" type="parTrans" cxnId="{280A1967-6242-48E1-A539-F27A01CC7941}">
      <dgm:prSet/>
      <dgm:spPr/>
      <dgm:t>
        <a:bodyPr/>
        <a:lstStyle/>
        <a:p>
          <a:endParaRPr lang="en-US"/>
        </a:p>
      </dgm:t>
    </dgm:pt>
    <dgm:pt modelId="{E56EBAC8-B5EA-446F-94C1-0F2E0F53AAB1}" type="sibTrans" cxnId="{280A1967-6242-48E1-A539-F27A01CC7941}">
      <dgm:prSet/>
      <dgm:spPr/>
      <dgm:t>
        <a:bodyPr/>
        <a:lstStyle/>
        <a:p>
          <a:endParaRPr lang="en-US"/>
        </a:p>
      </dgm:t>
    </dgm:pt>
    <dgm:pt modelId="{55A61D77-59ED-4441-AF72-871C0B329C28}">
      <dgm:prSet/>
      <dgm:spPr/>
      <dgm:t>
        <a:bodyPr/>
        <a:lstStyle/>
        <a:p>
          <a:r>
            <a:rPr lang="en-US"/>
            <a:t>How did it get here?</a:t>
          </a:r>
        </a:p>
      </dgm:t>
    </dgm:pt>
    <dgm:pt modelId="{4F570833-5246-41AC-AEAE-488BDFDDF883}" type="parTrans" cxnId="{1F761CF2-7305-4812-8082-FCE27992FB0E}">
      <dgm:prSet/>
      <dgm:spPr/>
      <dgm:t>
        <a:bodyPr/>
        <a:lstStyle/>
        <a:p>
          <a:endParaRPr lang="en-US"/>
        </a:p>
      </dgm:t>
    </dgm:pt>
    <dgm:pt modelId="{949E4672-E817-4270-9290-E6E13DB6EAD3}" type="sibTrans" cxnId="{1F761CF2-7305-4812-8082-FCE27992FB0E}">
      <dgm:prSet/>
      <dgm:spPr/>
      <dgm:t>
        <a:bodyPr/>
        <a:lstStyle/>
        <a:p>
          <a:endParaRPr lang="en-US"/>
        </a:p>
      </dgm:t>
    </dgm:pt>
    <dgm:pt modelId="{BE69D30F-8783-4E99-8982-5681441998B5}">
      <dgm:prSet/>
      <dgm:spPr/>
      <dgm:t>
        <a:bodyPr/>
        <a:lstStyle/>
        <a:p>
          <a:r>
            <a:rPr lang="en-US"/>
            <a:t>Are there any benefits to the invasive species?</a:t>
          </a:r>
        </a:p>
      </dgm:t>
    </dgm:pt>
    <dgm:pt modelId="{2341A167-F1B8-456A-9230-810DF6F5307E}" type="parTrans" cxnId="{DE4FEC72-0586-4DA1-A493-200FF069B2A7}">
      <dgm:prSet/>
      <dgm:spPr/>
      <dgm:t>
        <a:bodyPr/>
        <a:lstStyle/>
        <a:p>
          <a:endParaRPr lang="en-US"/>
        </a:p>
      </dgm:t>
    </dgm:pt>
    <dgm:pt modelId="{FC91D4BD-E74A-48D3-BD79-9C7C2FB2D5C5}" type="sibTrans" cxnId="{DE4FEC72-0586-4DA1-A493-200FF069B2A7}">
      <dgm:prSet/>
      <dgm:spPr/>
      <dgm:t>
        <a:bodyPr/>
        <a:lstStyle/>
        <a:p>
          <a:endParaRPr lang="en-US"/>
        </a:p>
      </dgm:t>
    </dgm:pt>
    <dgm:pt modelId="{78E6D662-FCEE-4563-8F40-966A793D038E}">
      <dgm:prSet/>
      <dgm:spPr/>
      <dgm:t>
        <a:bodyPr/>
        <a:lstStyle/>
        <a:p>
          <a:r>
            <a:rPr lang="en-US"/>
            <a:t>What impact does the invasive species do to the environment?</a:t>
          </a:r>
        </a:p>
      </dgm:t>
    </dgm:pt>
    <dgm:pt modelId="{BEC32A33-AF98-4BF6-8131-FB0543BB0E0B}" type="parTrans" cxnId="{B6655588-C897-45D5-93D8-1CC0E899F569}">
      <dgm:prSet/>
      <dgm:spPr/>
      <dgm:t>
        <a:bodyPr/>
        <a:lstStyle/>
        <a:p>
          <a:endParaRPr lang="en-US"/>
        </a:p>
      </dgm:t>
    </dgm:pt>
    <dgm:pt modelId="{A2F1251E-531A-444D-B9F1-CAE16745BFF4}" type="sibTrans" cxnId="{B6655588-C897-45D5-93D8-1CC0E899F569}">
      <dgm:prSet/>
      <dgm:spPr/>
      <dgm:t>
        <a:bodyPr/>
        <a:lstStyle/>
        <a:p>
          <a:endParaRPr lang="en-US"/>
        </a:p>
      </dgm:t>
    </dgm:pt>
    <dgm:pt modelId="{DFC300A1-987C-4B1F-BE7E-F0E24A95C184}" type="pres">
      <dgm:prSet presAssocID="{CD5C6199-3057-4AF2-8286-79933CA524F3}" presName="root" presStyleCnt="0">
        <dgm:presLayoutVars>
          <dgm:dir/>
          <dgm:resizeHandles val="exact"/>
        </dgm:presLayoutVars>
      </dgm:prSet>
      <dgm:spPr/>
    </dgm:pt>
    <dgm:pt modelId="{F4457225-BF1C-4539-85CB-593E6C6C3D81}" type="pres">
      <dgm:prSet presAssocID="{EABA6CDA-4AD9-4AD5-B6A0-3DFD9835888A}" presName="compNode" presStyleCnt="0"/>
      <dgm:spPr/>
    </dgm:pt>
    <dgm:pt modelId="{45D36075-CA5E-4BD6-8303-01C611B5643C}" type="pres">
      <dgm:prSet presAssocID="{EABA6CDA-4AD9-4AD5-B6A0-3DFD9835888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 with solid fill"/>
        </a:ext>
      </dgm:extLst>
    </dgm:pt>
    <dgm:pt modelId="{BD99E251-FF04-487C-9226-818D53654295}" type="pres">
      <dgm:prSet presAssocID="{EABA6CDA-4AD9-4AD5-B6A0-3DFD9835888A}" presName="iconSpace" presStyleCnt="0"/>
      <dgm:spPr/>
    </dgm:pt>
    <dgm:pt modelId="{05EBB745-C5BF-4875-A721-F5F8409999F3}" type="pres">
      <dgm:prSet presAssocID="{EABA6CDA-4AD9-4AD5-B6A0-3DFD9835888A}" presName="parTx" presStyleLbl="revTx" presStyleIdx="0" presStyleCnt="4">
        <dgm:presLayoutVars>
          <dgm:chMax val="0"/>
          <dgm:chPref val="0"/>
        </dgm:presLayoutVars>
      </dgm:prSet>
      <dgm:spPr/>
    </dgm:pt>
    <dgm:pt modelId="{BAC25CFB-640A-4F70-9E89-2362C3FC36D9}" type="pres">
      <dgm:prSet presAssocID="{EABA6CDA-4AD9-4AD5-B6A0-3DFD9835888A}" presName="txSpace" presStyleCnt="0"/>
      <dgm:spPr/>
    </dgm:pt>
    <dgm:pt modelId="{AE463987-4F48-4B10-B766-EA366039D3F5}" type="pres">
      <dgm:prSet presAssocID="{EABA6CDA-4AD9-4AD5-B6A0-3DFD9835888A}" presName="desTx" presStyleLbl="revTx" presStyleIdx="1" presStyleCnt="4">
        <dgm:presLayoutVars/>
      </dgm:prSet>
      <dgm:spPr/>
    </dgm:pt>
    <dgm:pt modelId="{0117FD60-62EB-4D24-89FA-F4D89EB97A7F}" type="pres">
      <dgm:prSet presAssocID="{84D61CCB-D146-48FA-86D7-17DA70FC3084}" presName="sibTrans" presStyleCnt="0"/>
      <dgm:spPr/>
    </dgm:pt>
    <dgm:pt modelId="{CE5F9CB6-5460-4F7D-91ED-A708B58B4766}" type="pres">
      <dgm:prSet presAssocID="{80F8D67E-269C-4798-ACBA-4E65504B8B68}" presName="compNode" presStyleCnt="0"/>
      <dgm:spPr/>
    </dgm:pt>
    <dgm:pt modelId="{EF65379F-9091-4DD9-A7B1-7A6A4EBDF113}" type="pres">
      <dgm:prSet presAssocID="{80F8D67E-269C-4798-ACBA-4E65504B8B6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af with solid fill"/>
        </a:ext>
      </dgm:extLst>
    </dgm:pt>
    <dgm:pt modelId="{6C51CEDE-1C92-4A3D-AB20-8992437ED62C}" type="pres">
      <dgm:prSet presAssocID="{80F8D67E-269C-4798-ACBA-4E65504B8B68}" presName="iconSpace" presStyleCnt="0"/>
      <dgm:spPr/>
    </dgm:pt>
    <dgm:pt modelId="{E54CBAFC-91F2-43F9-975B-F38957A7BAAB}" type="pres">
      <dgm:prSet presAssocID="{80F8D67E-269C-4798-ACBA-4E65504B8B68}" presName="parTx" presStyleLbl="revTx" presStyleIdx="2" presStyleCnt="4">
        <dgm:presLayoutVars>
          <dgm:chMax val="0"/>
          <dgm:chPref val="0"/>
        </dgm:presLayoutVars>
      </dgm:prSet>
      <dgm:spPr/>
    </dgm:pt>
    <dgm:pt modelId="{6A9C6F35-B2C5-4EC4-B9D7-906EB960F1E3}" type="pres">
      <dgm:prSet presAssocID="{80F8D67E-269C-4798-ACBA-4E65504B8B68}" presName="txSpace" presStyleCnt="0"/>
      <dgm:spPr/>
    </dgm:pt>
    <dgm:pt modelId="{9499F2B5-BB40-40DB-9AB7-79723F0ECB0E}" type="pres">
      <dgm:prSet presAssocID="{80F8D67E-269C-4798-ACBA-4E65504B8B68}" presName="desTx" presStyleLbl="revTx" presStyleIdx="3" presStyleCnt="4">
        <dgm:presLayoutVars/>
      </dgm:prSet>
      <dgm:spPr/>
    </dgm:pt>
  </dgm:ptLst>
  <dgm:cxnLst>
    <dgm:cxn modelId="{CB9ED703-A6E3-40EC-A7BF-0276BC882157}" type="presOf" srcId="{BE69D30F-8783-4E99-8982-5681441998B5}" destId="{9499F2B5-BB40-40DB-9AB7-79723F0ECB0E}" srcOrd="0" destOrd="2" presId="urn:microsoft.com/office/officeart/2018/5/layout/CenteredIconLabelDescriptionList"/>
    <dgm:cxn modelId="{B2A95821-F18B-42AF-BB65-8DCE23A9F26A}" srcId="{CD5C6199-3057-4AF2-8286-79933CA524F3}" destId="{80F8D67E-269C-4798-ACBA-4E65504B8B68}" srcOrd="1" destOrd="0" parTransId="{B7B6C696-435D-4509-B95D-9B5B7E86864A}" sibTransId="{F0887C54-6FBE-486E-BA16-0591F7F5FD66}"/>
    <dgm:cxn modelId="{280A1967-6242-48E1-A539-F27A01CC7941}" srcId="{80F8D67E-269C-4798-ACBA-4E65504B8B68}" destId="{837813B0-068C-4EB0-BABE-DBDB750A0BA6}" srcOrd="0" destOrd="0" parTransId="{7A25914A-3503-47DE-8BC9-EA4DFB1223DC}" sibTransId="{E56EBAC8-B5EA-446F-94C1-0F2E0F53AAB1}"/>
    <dgm:cxn modelId="{DE4FEC72-0586-4DA1-A493-200FF069B2A7}" srcId="{80F8D67E-269C-4798-ACBA-4E65504B8B68}" destId="{BE69D30F-8783-4E99-8982-5681441998B5}" srcOrd="2" destOrd="0" parTransId="{2341A167-F1B8-456A-9230-810DF6F5307E}" sibTransId="{FC91D4BD-E74A-48D3-BD79-9C7C2FB2D5C5}"/>
    <dgm:cxn modelId="{48059D74-099A-4313-A5CE-CD5743443D35}" type="presOf" srcId="{EABA6CDA-4AD9-4AD5-B6A0-3DFD9835888A}" destId="{05EBB745-C5BF-4875-A721-F5F8409999F3}" srcOrd="0" destOrd="0" presId="urn:microsoft.com/office/officeart/2018/5/layout/CenteredIconLabelDescriptionList"/>
    <dgm:cxn modelId="{B6655588-C897-45D5-93D8-1CC0E899F569}" srcId="{80F8D67E-269C-4798-ACBA-4E65504B8B68}" destId="{78E6D662-FCEE-4563-8F40-966A793D038E}" srcOrd="3" destOrd="0" parTransId="{BEC32A33-AF98-4BF6-8131-FB0543BB0E0B}" sibTransId="{A2F1251E-531A-444D-B9F1-CAE16745BFF4}"/>
    <dgm:cxn modelId="{B9297C97-307A-4DEC-AF77-10A14A0A9CDA}" type="presOf" srcId="{78E6D662-FCEE-4563-8F40-966A793D038E}" destId="{9499F2B5-BB40-40DB-9AB7-79723F0ECB0E}" srcOrd="0" destOrd="3" presId="urn:microsoft.com/office/officeart/2018/5/layout/CenteredIconLabelDescriptionList"/>
    <dgm:cxn modelId="{6B1907A8-CD92-4A59-996B-D98C6CB9B3D5}" type="presOf" srcId="{CD5C6199-3057-4AF2-8286-79933CA524F3}" destId="{DFC300A1-987C-4B1F-BE7E-F0E24A95C184}" srcOrd="0" destOrd="0" presId="urn:microsoft.com/office/officeart/2018/5/layout/CenteredIconLabelDescriptionList"/>
    <dgm:cxn modelId="{572CA2B1-ACC3-40D1-9E3F-DA017840C1B6}" type="presOf" srcId="{55A61D77-59ED-4441-AF72-871C0B329C28}" destId="{9499F2B5-BB40-40DB-9AB7-79723F0ECB0E}" srcOrd="0" destOrd="1" presId="urn:microsoft.com/office/officeart/2018/5/layout/CenteredIconLabelDescriptionList"/>
    <dgm:cxn modelId="{A66432BD-C9BA-458B-AD0E-E8E2301E1EA7}" type="presOf" srcId="{837813B0-068C-4EB0-BABE-DBDB750A0BA6}" destId="{9499F2B5-BB40-40DB-9AB7-79723F0ECB0E}" srcOrd="0" destOrd="0" presId="urn:microsoft.com/office/officeart/2018/5/layout/CenteredIconLabelDescriptionList"/>
    <dgm:cxn modelId="{D90E09EC-2E1F-473A-BDE7-BFD7582D8238}" srcId="{CD5C6199-3057-4AF2-8286-79933CA524F3}" destId="{EABA6CDA-4AD9-4AD5-B6A0-3DFD9835888A}" srcOrd="0" destOrd="0" parTransId="{E397C0B9-DC39-47CE-9573-1DA70782CC6A}" sibTransId="{84D61CCB-D146-48FA-86D7-17DA70FC3084}"/>
    <dgm:cxn modelId="{1F761CF2-7305-4812-8082-FCE27992FB0E}" srcId="{80F8D67E-269C-4798-ACBA-4E65504B8B68}" destId="{55A61D77-59ED-4441-AF72-871C0B329C28}" srcOrd="1" destOrd="0" parTransId="{4F570833-5246-41AC-AEAE-488BDFDDF883}" sibTransId="{949E4672-E817-4270-9290-E6E13DB6EAD3}"/>
    <dgm:cxn modelId="{7F5D69F8-88D8-46CB-A05B-1D1A0581AD10}" type="presOf" srcId="{80F8D67E-269C-4798-ACBA-4E65504B8B68}" destId="{E54CBAFC-91F2-43F9-975B-F38957A7BAAB}" srcOrd="0" destOrd="0" presId="urn:microsoft.com/office/officeart/2018/5/layout/CenteredIconLabelDescriptionList"/>
    <dgm:cxn modelId="{78CACFD8-EF10-4B83-B2B9-2EBB4AC74355}" type="presParOf" srcId="{DFC300A1-987C-4B1F-BE7E-F0E24A95C184}" destId="{F4457225-BF1C-4539-85CB-593E6C6C3D81}" srcOrd="0" destOrd="0" presId="urn:microsoft.com/office/officeart/2018/5/layout/CenteredIconLabelDescriptionList"/>
    <dgm:cxn modelId="{1DD7F2B6-B5FC-4CDE-B947-F3BBFB9F8028}" type="presParOf" srcId="{F4457225-BF1C-4539-85CB-593E6C6C3D81}" destId="{45D36075-CA5E-4BD6-8303-01C611B5643C}" srcOrd="0" destOrd="0" presId="urn:microsoft.com/office/officeart/2018/5/layout/CenteredIconLabelDescriptionList"/>
    <dgm:cxn modelId="{97791308-9A41-47F1-B71F-B3F457BD5E9D}" type="presParOf" srcId="{F4457225-BF1C-4539-85CB-593E6C6C3D81}" destId="{BD99E251-FF04-487C-9226-818D53654295}" srcOrd="1" destOrd="0" presId="urn:microsoft.com/office/officeart/2018/5/layout/CenteredIconLabelDescriptionList"/>
    <dgm:cxn modelId="{0F52F741-083E-4B67-B37F-E00FDEF55980}" type="presParOf" srcId="{F4457225-BF1C-4539-85CB-593E6C6C3D81}" destId="{05EBB745-C5BF-4875-A721-F5F8409999F3}" srcOrd="2" destOrd="0" presId="urn:microsoft.com/office/officeart/2018/5/layout/CenteredIconLabelDescriptionList"/>
    <dgm:cxn modelId="{13A76CAC-C753-4D03-93ED-5AAA60535BBB}" type="presParOf" srcId="{F4457225-BF1C-4539-85CB-593E6C6C3D81}" destId="{BAC25CFB-640A-4F70-9E89-2362C3FC36D9}" srcOrd="3" destOrd="0" presId="urn:microsoft.com/office/officeart/2018/5/layout/CenteredIconLabelDescriptionList"/>
    <dgm:cxn modelId="{9C514F4F-D479-4C8B-8389-6EE0D544F318}" type="presParOf" srcId="{F4457225-BF1C-4539-85CB-593E6C6C3D81}" destId="{AE463987-4F48-4B10-B766-EA366039D3F5}" srcOrd="4" destOrd="0" presId="urn:microsoft.com/office/officeart/2018/5/layout/CenteredIconLabelDescriptionList"/>
    <dgm:cxn modelId="{D871FC5F-C0E6-4A38-974D-4340FAB2715C}" type="presParOf" srcId="{DFC300A1-987C-4B1F-BE7E-F0E24A95C184}" destId="{0117FD60-62EB-4D24-89FA-F4D89EB97A7F}" srcOrd="1" destOrd="0" presId="urn:microsoft.com/office/officeart/2018/5/layout/CenteredIconLabelDescriptionList"/>
    <dgm:cxn modelId="{B29A48EC-D7D2-4341-A5EA-BF37C5ED2B5D}" type="presParOf" srcId="{DFC300A1-987C-4B1F-BE7E-F0E24A95C184}" destId="{CE5F9CB6-5460-4F7D-91ED-A708B58B4766}" srcOrd="2" destOrd="0" presId="urn:microsoft.com/office/officeart/2018/5/layout/CenteredIconLabelDescriptionList"/>
    <dgm:cxn modelId="{D724D871-853D-4615-A14E-74D75FC357A3}" type="presParOf" srcId="{CE5F9CB6-5460-4F7D-91ED-A708B58B4766}" destId="{EF65379F-9091-4DD9-A7B1-7A6A4EBDF113}" srcOrd="0" destOrd="0" presId="urn:microsoft.com/office/officeart/2018/5/layout/CenteredIconLabelDescriptionList"/>
    <dgm:cxn modelId="{004CE0A5-A294-4ECC-8973-DE7228A81FCE}" type="presParOf" srcId="{CE5F9CB6-5460-4F7D-91ED-A708B58B4766}" destId="{6C51CEDE-1C92-4A3D-AB20-8992437ED62C}" srcOrd="1" destOrd="0" presId="urn:microsoft.com/office/officeart/2018/5/layout/CenteredIconLabelDescriptionList"/>
    <dgm:cxn modelId="{0C19AE63-673B-48E9-BF72-363DB8C4AD9F}" type="presParOf" srcId="{CE5F9CB6-5460-4F7D-91ED-A708B58B4766}" destId="{E54CBAFC-91F2-43F9-975B-F38957A7BAAB}" srcOrd="2" destOrd="0" presId="urn:microsoft.com/office/officeart/2018/5/layout/CenteredIconLabelDescriptionList"/>
    <dgm:cxn modelId="{22713EB1-63DA-4E35-BF38-CC8B88223D03}" type="presParOf" srcId="{CE5F9CB6-5460-4F7D-91ED-A708B58B4766}" destId="{6A9C6F35-B2C5-4EC4-B9D7-906EB960F1E3}" srcOrd="3" destOrd="0" presId="urn:microsoft.com/office/officeart/2018/5/layout/CenteredIconLabelDescriptionList"/>
    <dgm:cxn modelId="{68A6873B-2592-40E5-8E7B-CE02C4754EC9}" type="presParOf" srcId="{CE5F9CB6-5460-4F7D-91ED-A708B58B4766}" destId="{9499F2B5-BB40-40DB-9AB7-79723F0ECB0E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D36075-CA5E-4BD6-8303-01C611B5643C}">
      <dsp:nvSpPr>
        <dsp:cNvPr id="0" name=""/>
        <dsp:cNvSpPr/>
      </dsp:nvSpPr>
      <dsp:spPr>
        <a:xfrm>
          <a:off x="1645548" y="0"/>
          <a:ext cx="1510523" cy="147649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EBB745-C5BF-4875-A721-F5F8409999F3}">
      <dsp:nvSpPr>
        <dsp:cNvPr id="0" name=""/>
        <dsp:cNvSpPr/>
      </dsp:nvSpPr>
      <dsp:spPr>
        <a:xfrm>
          <a:off x="242919" y="1636106"/>
          <a:ext cx="4315781" cy="6327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200" kern="1200" dirty="0"/>
            <a:t>Look for an invasive species on your schoolyard</a:t>
          </a:r>
        </a:p>
      </dsp:txBody>
      <dsp:txXfrm>
        <a:off x="242919" y="1636106"/>
        <a:ext cx="4315781" cy="632783"/>
      </dsp:txXfrm>
    </dsp:sp>
    <dsp:sp modelId="{AE463987-4F48-4B10-B766-EA366039D3F5}">
      <dsp:nvSpPr>
        <dsp:cNvPr id="0" name=""/>
        <dsp:cNvSpPr/>
      </dsp:nvSpPr>
      <dsp:spPr>
        <a:xfrm>
          <a:off x="242919" y="2343128"/>
          <a:ext cx="4315781" cy="1454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65379F-9091-4DD9-A7B1-7A6A4EBDF113}">
      <dsp:nvSpPr>
        <dsp:cNvPr id="0" name=""/>
        <dsp:cNvSpPr/>
      </dsp:nvSpPr>
      <dsp:spPr>
        <a:xfrm>
          <a:off x="6716591" y="0"/>
          <a:ext cx="1510523" cy="147649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4CBAFC-91F2-43F9-975B-F38957A7BAAB}">
      <dsp:nvSpPr>
        <dsp:cNvPr id="0" name=""/>
        <dsp:cNvSpPr/>
      </dsp:nvSpPr>
      <dsp:spPr>
        <a:xfrm>
          <a:off x="5313962" y="1636106"/>
          <a:ext cx="4315781" cy="6327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200" kern="1200"/>
            <a:t>Answer these questions: </a:t>
          </a:r>
        </a:p>
      </dsp:txBody>
      <dsp:txXfrm>
        <a:off x="5313962" y="1636106"/>
        <a:ext cx="4315781" cy="632783"/>
      </dsp:txXfrm>
    </dsp:sp>
    <dsp:sp modelId="{9499F2B5-BB40-40DB-9AB7-79723F0ECB0E}">
      <dsp:nvSpPr>
        <dsp:cNvPr id="0" name=""/>
        <dsp:cNvSpPr/>
      </dsp:nvSpPr>
      <dsp:spPr>
        <a:xfrm>
          <a:off x="5313962" y="2343128"/>
          <a:ext cx="4315781" cy="1454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Where is the invasive species from?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How did it get here?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Are there any benefits to the invasive species?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What impact does the invasive species do to the environment?</a:t>
          </a:r>
        </a:p>
      </dsp:txBody>
      <dsp:txXfrm>
        <a:off x="5313962" y="2343128"/>
        <a:ext cx="4315781" cy="14543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3D55F9-11A3-4523-8F38-6BA37933791A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216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1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096C-64ED-4153-A483-5C02E44AD5C3}" type="datetime1">
              <a:rPr lang="en-US" smtClean="0"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6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3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64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1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11/30/2023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9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2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11/30/2023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3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7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22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402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3.png"/><Relationship Id="rId7" Type="http://schemas.microsoft.com/office/2007/relationships/hdphoto" Target="../media/hdphoto1.wdp"/><Relationship Id="rId2" Type="http://schemas.openxmlformats.org/officeDocument/2006/relationships/hyperlink" Target="http://garlicmustard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hdphoto" Target="../media/hdphoto16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7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6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9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8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10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13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2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14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12" Type="http://schemas.microsoft.com/office/2007/relationships/hdphoto" Target="../media/hdphoto2.wdp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10" Type="http://schemas.microsoft.com/office/2007/relationships/hdphoto" Target="../media/hdphoto1.wdp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543D4-F4EA-49DB-89BC-99D0B6E050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142" y="725467"/>
            <a:ext cx="5414255" cy="2784496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2">
                    <a:alpha val="80000"/>
                  </a:schemeClr>
                </a:solidFill>
              </a:rPr>
              <a:t>Invasive Species</a:t>
            </a:r>
            <a:endParaRPr lang="en-CA" dirty="0">
              <a:solidFill>
                <a:schemeClr val="tx2">
                  <a:alpha val="8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510019-CF69-43CA-ABFB-0B0D5732E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142" y="3815398"/>
            <a:ext cx="5414255" cy="156059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2">
                    <a:alpha val="80000"/>
                  </a:schemeClr>
                </a:solidFill>
              </a:rPr>
              <a:t>Global Garlic Mustard Field Study</a:t>
            </a:r>
            <a:endParaRPr lang="en-CA" dirty="0">
              <a:solidFill>
                <a:schemeClr val="tx2">
                  <a:alpha val="8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0EC862-CDA1-F93C-D175-B767178BB3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296" r="19455" b="2"/>
          <a:stretch/>
        </p:blipFill>
        <p:spPr>
          <a:xfrm>
            <a:off x="6578205" y="1069713"/>
            <a:ext cx="5272682" cy="5272682"/>
          </a:xfrm>
          <a:custGeom>
            <a:avLst/>
            <a:gdLst/>
            <a:ahLst/>
            <a:cxnLst/>
            <a:rect l="l" t="t" r="r" b="b"/>
            <a:pathLst>
              <a:path w="5777910" h="5777910">
                <a:moveTo>
                  <a:pt x="2888955" y="0"/>
                </a:moveTo>
                <a:cubicBezTo>
                  <a:pt x="4484481" y="0"/>
                  <a:pt x="5777910" y="1293429"/>
                  <a:pt x="5777910" y="2888955"/>
                </a:cubicBezTo>
                <a:cubicBezTo>
                  <a:pt x="5777910" y="4484481"/>
                  <a:pt x="4484481" y="5777910"/>
                  <a:pt x="2888955" y="5777910"/>
                </a:cubicBezTo>
                <a:cubicBezTo>
                  <a:pt x="1293429" y="5777910"/>
                  <a:pt x="0" y="4484481"/>
                  <a:pt x="0" y="2888955"/>
                </a:cubicBezTo>
                <a:cubicBezTo>
                  <a:pt x="0" y="1293429"/>
                  <a:pt x="1293429" y="0"/>
                  <a:pt x="2888955" y="0"/>
                </a:cubicBezTo>
                <a:close/>
              </a:path>
            </a:pathLst>
          </a:cu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755253C7-CDF6-9A46-2B3B-C81679932FCE}"/>
              </a:ext>
            </a:extLst>
          </p:cNvPr>
          <p:cNvGrpSpPr/>
          <p:nvPr/>
        </p:nvGrpSpPr>
        <p:grpSpPr>
          <a:xfrm>
            <a:off x="206828" y="195944"/>
            <a:ext cx="12272853" cy="1093076"/>
            <a:chOff x="0" y="0"/>
            <a:chExt cx="10026080" cy="901700"/>
          </a:xfrm>
        </p:grpSpPr>
        <p:pic>
          <p:nvPicPr>
            <p:cNvPr id="9" name="Picture 8" descr="Graphical user interface&#10;&#10;Description automatically generated">
              <a:extLst>
                <a:ext uri="{FF2B5EF4-FFF2-40B4-BE49-F238E27FC236}">
                  <a16:creationId xmlns:a16="http://schemas.microsoft.com/office/drawing/2014/main" id="{08A85AE1-A468-1584-D2BE-16EFF1A71A0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7817"/>
            <a:stretch/>
          </p:blipFill>
          <p:spPr bwMode="auto">
            <a:xfrm>
              <a:off x="0" y="50400"/>
              <a:ext cx="1281430" cy="82740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CCD0306-129C-7F92-1497-21D5C01F5FAE}"/>
                </a:ext>
              </a:extLst>
            </p:cNvPr>
            <p:cNvGrpSpPr/>
            <p:nvPr/>
          </p:nvGrpSpPr>
          <p:grpSpPr>
            <a:xfrm>
              <a:off x="1173600" y="0"/>
              <a:ext cx="8852480" cy="901700"/>
              <a:chOff x="0" y="0"/>
              <a:chExt cx="8852480" cy="901700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F5B78897-2642-F768-D762-453614D110DF}"/>
                  </a:ext>
                </a:extLst>
              </p:cNvPr>
              <p:cNvGrpSpPr/>
              <p:nvPr/>
            </p:nvGrpSpPr>
            <p:grpSpPr>
              <a:xfrm>
                <a:off x="2572237" y="0"/>
                <a:ext cx="6280243" cy="901700"/>
                <a:chOff x="-120563" y="0"/>
                <a:chExt cx="6280243" cy="901700"/>
              </a:xfrm>
            </p:grpSpPr>
            <p:pic>
              <p:nvPicPr>
                <p:cNvPr id="13" name="Picture 12" descr="Graphical user interface&#10;&#10;Description automatically generated">
                  <a:extLst>
                    <a:ext uri="{FF2B5EF4-FFF2-40B4-BE49-F238E27FC236}">
                      <a16:creationId xmlns:a16="http://schemas.microsoft.com/office/drawing/2014/main" id="{EEC779F4-E99C-4448-EF19-AA18422884F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3393"/>
                <a:stretch/>
              </p:blipFill>
              <p:spPr bwMode="auto">
                <a:xfrm>
                  <a:off x="1303200" y="0"/>
                  <a:ext cx="4856480" cy="90170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14" name="Picture 13" descr="Shape&#10;&#10;Description automatically generated">
                  <a:extLst>
                    <a:ext uri="{FF2B5EF4-FFF2-40B4-BE49-F238E27FC236}">
                      <a16:creationId xmlns:a16="http://schemas.microsoft.com/office/drawing/2014/main" id="{65962F35-0854-CE34-6A1C-499E006A9F9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BEBA8EAE-BF5A-486C-A8C5-ECC9F3942E4B}">
                      <a14:imgProps xmlns:a14="http://schemas.microsoft.com/office/drawing/2010/main">
                        <a14:imgLayer r:embed="rId6">
                          <a14:imgEffect>
                            <a14:backgroundRemoval t="8197" b="88525" l="2932" r="96743">
                              <a14:foregroundMark x1="2932" y1="47541" x2="2932" y2="47541"/>
                              <a14:foregroundMark x1="94137" y1="50820" x2="94137" y2="50820"/>
                              <a14:foregroundMark x1="96743" y1="54098" x2="96743" y2="54098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120563" y="410400"/>
                  <a:ext cx="1459142" cy="284480"/>
                </a:xfrm>
                <a:prstGeom prst="rect">
                  <a:avLst/>
                </a:prstGeom>
              </p:spPr>
            </p:pic>
          </p:grpSp>
          <p:pic>
            <p:nvPicPr>
              <p:cNvPr id="12" name="Picture 11" descr="Shape&#10;&#10;Description automatically generated">
                <a:extLst>
                  <a:ext uri="{FF2B5EF4-FFF2-40B4-BE49-F238E27FC236}">
                    <a16:creationId xmlns:a16="http://schemas.microsoft.com/office/drawing/2014/main" id="{CBD80578-500B-CDF7-19FE-5311DC791E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8824" b="89706" l="938" r="95625">
                            <a14:foregroundMark x1="938" y1="48529" x2="938" y2="48529"/>
                            <a14:foregroundMark x1="95625" y1="51471" x2="95625" y2="5147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410400"/>
                <a:ext cx="2716530" cy="283845"/>
              </a:xfrm>
              <a:prstGeom prst="rect">
                <a:avLst/>
              </a:prstGeom>
            </p:spPr>
          </p:pic>
        </p:grp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F264DFC7-EFC6-5E56-CF2A-42C45B621E17}"/>
              </a:ext>
            </a:extLst>
          </p:cNvPr>
          <p:cNvSpPr txBox="1"/>
          <p:nvPr/>
        </p:nvSpPr>
        <p:spPr>
          <a:xfrm>
            <a:off x="114300" y="6547860"/>
            <a:ext cx="119634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ElbowLakeCentre.ca</a:t>
            </a: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</a:t>
            </a:r>
            <a:r>
              <a:rPr lang="en-CA" sz="12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  														</a:t>
            </a: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© Queen’s University Biological Station (QUBS), 2023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5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C096E-F24F-372D-843C-21133A46F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913903"/>
            <a:ext cx="9875520" cy="1356360"/>
          </a:xfrm>
        </p:spPr>
        <p:txBody>
          <a:bodyPr>
            <a:normAutofit/>
          </a:bodyPr>
          <a:lstStyle/>
          <a:p>
            <a:r>
              <a:rPr lang="en-US" dirty="0"/>
              <a:t>Extension Activity – Part 2 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12E1513-5064-434C-88C4-F1EB0506567F}"/>
              </a:ext>
            </a:extLst>
          </p:cNvPr>
          <p:cNvGrpSpPr/>
          <p:nvPr/>
        </p:nvGrpSpPr>
        <p:grpSpPr>
          <a:xfrm>
            <a:off x="746629" y="2091587"/>
            <a:ext cx="5790806" cy="3928272"/>
            <a:chOff x="242919" y="1636106"/>
            <a:chExt cx="4315781" cy="63278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33D9531-CB45-5346-A151-13FC880FADAB}"/>
                </a:ext>
              </a:extLst>
            </p:cNvPr>
            <p:cNvSpPr/>
            <p:nvPr/>
          </p:nvSpPr>
          <p:spPr>
            <a:xfrm>
              <a:off x="242919" y="1636106"/>
              <a:ext cx="4315781" cy="63278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7D40120-D99E-B142-A53C-325A1BC85BAC}"/>
                </a:ext>
              </a:extLst>
            </p:cNvPr>
            <p:cNvSpPr txBox="1"/>
            <p:nvPr/>
          </p:nvSpPr>
          <p:spPr>
            <a:xfrm>
              <a:off x="242919" y="1636106"/>
              <a:ext cx="4315781" cy="6327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sz="2000" kern="1200" dirty="0"/>
                <a:t>The study is now presented through a website, where you can all contribute to the data!</a:t>
              </a:r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kern="1200" dirty="0"/>
                <a:t>Step 1</a:t>
              </a:r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kern="1200" dirty="0"/>
                <a:t>Visit </a:t>
              </a:r>
              <a:r>
                <a:rPr lang="en-US" kern="1200" dirty="0">
                  <a:hlinkClick r:id="rId2"/>
                </a:rPr>
                <a:t>Garlicmustard.org </a:t>
              </a:r>
              <a:endParaRPr lang="en-US" kern="1200" dirty="0"/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endParaRPr lang="en-US" dirty="0"/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dirty="0"/>
                <a:t>Step 2</a:t>
              </a:r>
            </a:p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 b="1"/>
              </a:pPr>
              <a:r>
                <a:rPr lang="en-US" dirty="0"/>
                <a:t> Read through the “Identification Tips” on the website, and download the ”Seek” by </a:t>
              </a:r>
              <a:r>
                <a:rPr lang="en-US" dirty="0" err="1"/>
                <a:t>iNaturalist</a:t>
              </a:r>
              <a:r>
                <a:rPr lang="en-US" dirty="0"/>
                <a:t> App on your phone. </a:t>
              </a:r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endParaRPr lang="en-US" kern="1200" dirty="0"/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kern="1200" dirty="0"/>
                <a:t>Step 3</a:t>
              </a:r>
            </a:p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 b="1"/>
              </a:pPr>
              <a:r>
                <a:rPr lang="en-US" kern="1200" dirty="0"/>
                <a:t>Visit </a:t>
              </a:r>
              <a:r>
                <a:rPr lang="en-US" dirty="0"/>
                <a:t>your local school grounds or Belle Island and record your Garlic Mustard findings on the website under “Data Entry &amp; Sightings Report”.</a:t>
              </a:r>
              <a:endParaRPr lang="en-US" kern="1200" dirty="0"/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89B0D91D-242D-8F49-924E-236AF3DCBF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704" y="2367421"/>
            <a:ext cx="4608361" cy="3555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3068D451-7414-0D04-B145-96DF3F0A9B14}"/>
              </a:ext>
            </a:extLst>
          </p:cNvPr>
          <p:cNvGrpSpPr/>
          <p:nvPr/>
        </p:nvGrpSpPr>
        <p:grpSpPr>
          <a:xfrm>
            <a:off x="206831" y="206831"/>
            <a:ext cx="12192000" cy="1060174"/>
            <a:chOff x="0" y="0"/>
            <a:chExt cx="10026080" cy="901700"/>
          </a:xfrm>
        </p:grpSpPr>
        <p:pic>
          <p:nvPicPr>
            <p:cNvPr id="5" name="Picture 4" descr="Graphical user interface&#10;&#10;Description automatically generated">
              <a:extLst>
                <a:ext uri="{FF2B5EF4-FFF2-40B4-BE49-F238E27FC236}">
                  <a16:creationId xmlns:a16="http://schemas.microsoft.com/office/drawing/2014/main" id="{4F3C64BA-6B9E-ED38-5D0D-19BCF8ADEE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7817"/>
            <a:stretch/>
          </p:blipFill>
          <p:spPr bwMode="auto">
            <a:xfrm>
              <a:off x="0" y="50400"/>
              <a:ext cx="1281430" cy="82740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35A3BCD-6D5E-4826-361C-E029BFFDF40D}"/>
                </a:ext>
              </a:extLst>
            </p:cNvPr>
            <p:cNvGrpSpPr/>
            <p:nvPr/>
          </p:nvGrpSpPr>
          <p:grpSpPr>
            <a:xfrm>
              <a:off x="1173600" y="0"/>
              <a:ext cx="8852480" cy="901700"/>
              <a:chOff x="0" y="0"/>
              <a:chExt cx="8852480" cy="901700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05FA527D-F492-D600-DE2B-8B91B76A039E}"/>
                  </a:ext>
                </a:extLst>
              </p:cNvPr>
              <p:cNvGrpSpPr/>
              <p:nvPr/>
            </p:nvGrpSpPr>
            <p:grpSpPr>
              <a:xfrm>
                <a:off x="2572237" y="0"/>
                <a:ext cx="6280243" cy="901700"/>
                <a:chOff x="-120563" y="0"/>
                <a:chExt cx="6280243" cy="901700"/>
              </a:xfrm>
            </p:grpSpPr>
            <p:pic>
              <p:nvPicPr>
                <p:cNvPr id="13" name="Picture 12" descr="Graphical user interface&#10;&#10;Description automatically generated">
                  <a:extLst>
                    <a:ext uri="{FF2B5EF4-FFF2-40B4-BE49-F238E27FC236}">
                      <a16:creationId xmlns:a16="http://schemas.microsoft.com/office/drawing/2014/main" id="{B5DD0220-913F-DE41-EACE-56745F24EAA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3393"/>
                <a:stretch/>
              </p:blipFill>
              <p:spPr bwMode="auto">
                <a:xfrm>
                  <a:off x="1303200" y="0"/>
                  <a:ext cx="4856480" cy="90170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14" name="Picture 13" descr="Shape&#10;&#10;Description automatically generated">
                  <a:extLst>
                    <a:ext uri="{FF2B5EF4-FFF2-40B4-BE49-F238E27FC236}">
                      <a16:creationId xmlns:a16="http://schemas.microsoft.com/office/drawing/2014/main" id="{8065E5F5-733E-BE9D-11F7-70067153CB6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BEBA8EAE-BF5A-486C-A8C5-ECC9F3942E4B}">
                      <a14:imgProps xmlns:a14="http://schemas.microsoft.com/office/drawing/2010/main">
                        <a14:imgLayer r:embed="rId7">
                          <a14:imgEffect>
                            <a14:backgroundRemoval t="8197" b="88525" l="2932" r="96743">
                              <a14:foregroundMark x1="2932" y1="47541" x2="2932" y2="47541"/>
                              <a14:foregroundMark x1="94137" y1="50820" x2="94137" y2="50820"/>
                              <a14:foregroundMark x1="96743" y1="54098" x2="96743" y2="54098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120563" y="410400"/>
                  <a:ext cx="1459142" cy="284480"/>
                </a:xfrm>
                <a:prstGeom prst="rect">
                  <a:avLst/>
                </a:prstGeom>
              </p:spPr>
            </p:pic>
          </p:grpSp>
          <p:pic>
            <p:nvPicPr>
              <p:cNvPr id="12" name="Picture 11" descr="Shape&#10;&#10;Description automatically generated">
                <a:extLst>
                  <a:ext uri="{FF2B5EF4-FFF2-40B4-BE49-F238E27FC236}">
                    <a16:creationId xmlns:a16="http://schemas.microsoft.com/office/drawing/2014/main" id="{8A22B3B0-AE83-F11F-BF50-C85FD596CF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8824" b="89706" l="938" r="95625">
                            <a14:foregroundMark x1="938" y1="48529" x2="938" y2="48529"/>
                            <a14:foregroundMark x1="95625" y1="51471" x2="95625" y2="5147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410400"/>
                <a:ext cx="2716530" cy="283845"/>
              </a:xfrm>
              <a:prstGeom prst="rect">
                <a:avLst/>
              </a:prstGeom>
            </p:spPr>
          </p:pic>
        </p:grp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4EDEB99B-FCBB-45AA-A10C-AB8F3B11E9A7}"/>
              </a:ext>
            </a:extLst>
          </p:cNvPr>
          <p:cNvSpPr txBox="1"/>
          <p:nvPr/>
        </p:nvSpPr>
        <p:spPr>
          <a:xfrm>
            <a:off x="114300" y="6580518"/>
            <a:ext cx="119634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ElbowLakeCentre.ca</a:t>
            </a: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</a:t>
            </a:r>
            <a:r>
              <a:rPr lang="en-CA" sz="12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  														</a:t>
            </a: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© Queen’s University Biological Station (QUBS), 2023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007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0D3227-FD1E-4E2D-A332-740A3CA70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rgbClr val="FFFFFF"/>
                </a:solidFill>
              </a:rPr>
              <a:t>What is an Invasive Species?</a:t>
            </a:r>
            <a:endParaRPr lang="en-CA" sz="28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8080A-7A00-4C88-95A9-DC035BD28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Animals or plants from another location </a:t>
            </a:r>
            <a:endParaRPr lang="en-US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Often transferred by boats or humans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Cause harm to the natural ecosystem of their new environment</a:t>
            </a:r>
          </a:p>
          <a:p>
            <a:r>
              <a:rPr lang="en-US" sz="2000" dirty="0">
                <a:solidFill>
                  <a:schemeClr val="tx1"/>
                </a:solidFill>
              </a:rPr>
              <a:t>Capable of causing extinctions of native plants and animals, destroy biodiversity, and permanently alter habitats</a:t>
            </a:r>
            <a:endParaRPr lang="en-CA" sz="2000" dirty="0">
              <a:solidFill>
                <a:schemeClr val="tx1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967540E-5599-4AA4-65C5-B23253B7749B}"/>
              </a:ext>
            </a:extLst>
          </p:cNvPr>
          <p:cNvGrpSpPr/>
          <p:nvPr/>
        </p:nvGrpSpPr>
        <p:grpSpPr>
          <a:xfrm>
            <a:off x="0" y="65315"/>
            <a:ext cx="12708835" cy="1093076"/>
            <a:chOff x="0" y="0"/>
            <a:chExt cx="10026080" cy="901700"/>
          </a:xfrm>
        </p:grpSpPr>
        <p:pic>
          <p:nvPicPr>
            <p:cNvPr id="9" name="Picture 8" descr="Graphical user interface&#10;&#10;Description automatically generated">
              <a:extLst>
                <a:ext uri="{FF2B5EF4-FFF2-40B4-BE49-F238E27FC236}">
                  <a16:creationId xmlns:a16="http://schemas.microsoft.com/office/drawing/2014/main" id="{3CF81EB7-B715-BD8B-737E-ECB5EB4B0DE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7817"/>
            <a:stretch/>
          </p:blipFill>
          <p:spPr bwMode="auto">
            <a:xfrm>
              <a:off x="0" y="50400"/>
              <a:ext cx="1281430" cy="82740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02F43D7-037A-0BC8-D39C-2C37104841DE}"/>
                </a:ext>
              </a:extLst>
            </p:cNvPr>
            <p:cNvGrpSpPr/>
            <p:nvPr/>
          </p:nvGrpSpPr>
          <p:grpSpPr>
            <a:xfrm>
              <a:off x="1173600" y="0"/>
              <a:ext cx="8852480" cy="901700"/>
              <a:chOff x="0" y="0"/>
              <a:chExt cx="8852480" cy="901700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214D0102-20A4-370F-E379-EC12DABC8A63}"/>
                  </a:ext>
                </a:extLst>
              </p:cNvPr>
              <p:cNvGrpSpPr/>
              <p:nvPr/>
            </p:nvGrpSpPr>
            <p:grpSpPr>
              <a:xfrm>
                <a:off x="2572237" y="0"/>
                <a:ext cx="6280243" cy="901700"/>
                <a:chOff x="-120563" y="0"/>
                <a:chExt cx="6280243" cy="901700"/>
              </a:xfrm>
            </p:grpSpPr>
            <p:pic>
              <p:nvPicPr>
                <p:cNvPr id="14" name="Picture 13" descr="Graphical user interface&#10;&#10;Description automatically generated">
                  <a:extLst>
                    <a:ext uri="{FF2B5EF4-FFF2-40B4-BE49-F238E27FC236}">
                      <a16:creationId xmlns:a16="http://schemas.microsoft.com/office/drawing/2014/main" id="{5043B740-9BA9-3CC4-C2C5-FBB212B73D7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3393"/>
                <a:stretch/>
              </p:blipFill>
              <p:spPr bwMode="auto">
                <a:xfrm>
                  <a:off x="1303200" y="0"/>
                  <a:ext cx="4856480" cy="90170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15" name="Picture 14" descr="Shape&#10;&#10;Description automatically generated">
                  <a:extLst>
                    <a:ext uri="{FF2B5EF4-FFF2-40B4-BE49-F238E27FC236}">
                      <a16:creationId xmlns:a16="http://schemas.microsoft.com/office/drawing/2014/main" id="{B00B6EBC-04E8-A99B-F803-24F529C7EB0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BEBA8EAE-BF5A-486C-A8C5-ECC9F3942E4B}">
                      <a14:imgProps xmlns:a14="http://schemas.microsoft.com/office/drawing/2010/main">
                        <a14:imgLayer r:embed="rId5">
                          <a14:imgEffect>
                            <a14:backgroundRemoval t="8197" b="88525" l="2932" r="96743">
                              <a14:foregroundMark x1="2932" y1="47541" x2="2932" y2="47541"/>
                              <a14:foregroundMark x1="94137" y1="50820" x2="94137" y2="50820"/>
                              <a14:foregroundMark x1="96743" y1="54098" x2="96743" y2="54098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120563" y="410400"/>
                  <a:ext cx="1459142" cy="284480"/>
                </a:xfrm>
                <a:prstGeom prst="rect">
                  <a:avLst/>
                </a:prstGeom>
              </p:spPr>
            </p:pic>
          </p:grpSp>
          <p:pic>
            <p:nvPicPr>
              <p:cNvPr id="13" name="Picture 12" descr="Shape&#10;&#10;Description automatically generated">
                <a:extLst>
                  <a:ext uri="{FF2B5EF4-FFF2-40B4-BE49-F238E27FC236}">
                    <a16:creationId xmlns:a16="http://schemas.microsoft.com/office/drawing/2014/main" id="{0813F9AA-A313-656A-E15C-1557A2DCB8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8824" b="89706" l="938" r="95625">
                            <a14:foregroundMark x1="938" y1="48529" x2="938" y2="48529"/>
                            <a14:foregroundMark x1="95625" y1="51471" x2="95625" y2="5147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410400"/>
                <a:ext cx="2716530" cy="283845"/>
              </a:xfrm>
              <a:prstGeom prst="rect">
                <a:avLst/>
              </a:prstGeom>
            </p:spPr>
          </p:pic>
        </p:grp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C19A59B-84E7-4B3D-5D5A-91C65821BC27}"/>
              </a:ext>
            </a:extLst>
          </p:cNvPr>
          <p:cNvSpPr txBox="1"/>
          <p:nvPr/>
        </p:nvSpPr>
        <p:spPr>
          <a:xfrm>
            <a:off x="114300" y="6547860"/>
            <a:ext cx="119634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ElbowLakeCentre.ca</a:t>
            </a: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</a:t>
            </a:r>
            <a:r>
              <a:rPr lang="en-CA" sz="12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  														</a:t>
            </a: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© Queen’s University Biological Station (QUBS), 2023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217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04941-B8F3-4803-AAA3-AC524DCC9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Invasive Species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6B80E-0598-4067-9716-09A11F8E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0" y="1849120"/>
            <a:ext cx="9999871" cy="42468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Do any of these invasive species look familiar? Keep an eye out for them!</a:t>
            </a:r>
          </a:p>
          <a:p>
            <a:pPr marL="45720" indent="0">
              <a:buNone/>
            </a:pPr>
            <a:endParaRPr lang="en-CA" dirty="0"/>
          </a:p>
        </p:txBody>
      </p:sp>
      <p:pic>
        <p:nvPicPr>
          <p:cNvPr id="4" name="Picture 3" descr="Circle&#10;&#10;Description automatically generated">
            <a:extLst>
              <a:ext uri="{FF2B5EF4-FFF2-40B4-BE49-F238E27FC236}">
                <a16:creationId xmlns:a16="http://schemas.microsoft.com/office/drawing/2014/main" id="{3006E5E0-0B4E-47E6-997B-75210ED624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040" y="2178562"/>
            <a:ext cx="7419340" cy="41765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2EC04D23-C203-55DB-124B-3A9AFFC6895B}"/>
              </a:ext>
            </a:extLst>
          </p:cNvPr>
          <p:cNvGrpSpPr/>
          <p:nvPr/>
        </p:nvGrpSpPr>
        <p:grpSpPr>
          <a:xfrm>
            <a:off x="174172" y="206830"/>
            <a:ext cx="12192000" cy="1060174"/>
            <a:chOff x="0" y="0"/>
            <a:chExt cx="10026080" cy="901700"/>
          </a:xfrm>
        </p:grpSpPr>
        <p:pic>
          <p:nvPicPr>
            <p:cNvPr id="14" name="Picture 13" descr="Graphical user interface&#10;&#10;Description automatically generated">
              <a:extLst>
                <a:ext uri="{FF2B5EF4-FFF2-40B4-BE49-F238E27FC236}">
                  <a16:creationId xmlns:a16="http://schemas.microsoft.com/office/drawing/2014/main" id="{2387C57E-E90D-B0A5-AE5D-35D33B45D4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7817"/>
            <a:stretch/>
          </p:blipFill>
          <p:spPr bwMode="auto">
            <a:xfrm>
              <a:off x="0" y="50400"/>
              <a:ext cx="1281430" cy="82740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10D64E46-AE12-AB83-C24C-95BDDE16D999}"/>
                </a:ext>
              </a:extLst>
            </p:cNvPr>
            <p:cNvGrpSpPr/>
            <p:nvPr/>
          </p:nvGrpSpPr>
          <p:grpSpPr>
            <a:xfrm>
              <a:off x="1173600" y="0"/>
              <a:ext cx="8852480" cy="901700"/>
              <a:chOff x="0" y="0"/>
              <a:chExt cx="8852480" cy="901700"/>
            </a:xfrm>
          </p:grpSpPr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71EFBEAD-7188-B49B-C4A9-8A45B7CB74F0}"/>
                  </a:ext>
                </a:extLst>
              </p:cNvPr>
              <p:cNvGrpSpPr/>
              <p:nvPr/>
            </p:nvGrpSpPr>
            <p:grpSpPr>
              <a:xfrm>
                <a:off x="2572237" y="0"/>
                <a:ext cx="6280243" cy="901700"/>
                <a:chOff x="-120563" y="0"/>
                <a:chExt cx="6280243" cy="901700"/>
              </a:xfrm>
            </p:grpSpPr>
            <p:pic>
              <p:nvPicPr>
                <p:cNvPr id="18" name="Picture 17" descr="Graphical user interface&#10;&#10;Description automatically generated">
                  <a:extLst>
                    <a:ext uri="{FF2B5EF4-FFF2-40B4-BE49-F238E27FC236}">
                      <a16:creationId xmlns:a16="http://schemas.microsoft.com/office/drawing/2014/main" id="{2019C78E-B209-04BB-0BB0-DB3FA1207D6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3393"/>
                <a:stretch/>
              </p:blipFill>
              <p:spPr bwMode="auto">
                <a:xfrm>
                  <a:off x="1303200" y="0"/>
                  <a:ext cx="4856480" cy="90170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19" name="Picture 18" descr="Shape&#10;&#10;Description automatically generated">
                  <a:extLst>
                    <a:ext uri="{FF2B5EF4-FFF2-40B4-BE49-F238E27FC236}">
                      <a16:creationId xmlns:a16="http://schemas.microsoft.com/office/drawing/2014/main" id="{3EF21510-DB57-BAD5-F398-05243758986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BEBA8EAE-BF5A-486C-A8C5-ECC9F3942E4B}">
                      <a14:imgProps xmlns:a14="http://schemas.microsoft.com/office/drawing/2010/main">
                        <a14:imgLayer r:embed="rId6">
                          <a14:imgEffect>
                            <a14:backgroundRemoval t="8197" b="88525" l="2932" r="96743">
                              <a14:foregroundMark x1="2932" y1="47541" x2="2932" y2="47541"/>
                              <a14:foregroundMark x1="94137" y1="50820" x2="94137" y2="50820"/>
                              <a14:foregroundMark x1="96743" y1="54098" x2="96743" y2="54098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120563" y="410400"/>
                  <a:ext cx="1459142" cy="284480"/>
                </a:xfrm>
                <a:prstGeom prst="rect">
                  <a:avLst/>
                </a:prstGeom>
              </p:spPr>
            </p:pic>
          </p:grpSp>
          <p:pic>
            <p:nvPicPr>
              <p:cNvPr id="17" name="Picture 16" descr="Shape&#10;&#10;Description automatically generated">
                <a:extLst>
                  <a:ext uri="{FF2B5EF4-FFF2-40B4-BE49-F238E27FC236}">
                    <a16:creationId xmlns:a16="http://schemas.microsoft.com/office/drawing/2014/main" id="{E3570104-5E10-510D-F3D2-065A6550A4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8824" b="89706" l="938" r="95625">
                            <a14:foregroundMark x1="938" y1="48529" x2="938" y2="48529"/>
                            <a14:foregroundMark x1="95625" y1="51471" x2="95625" y2="5147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410400"/>
                <a:ext cx="2716530" cy="283845"/>
              </a:xfrm>
              <a:prstGeom prst="rect">
                <a:avLst/>
              </a:prstGeom>
            </p:spPr>
          </p:pic>
        </p:grp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BE097AA3-57FE-DA93-66FD-82ECF7E5E0D2}"/>
              </a:ext>
            </a:extLst>
          </p:cNvPr>
          <p:cNvSpPr txBox="1"/>
          <p:nvPr/>
        </p:nvSpPr>
        <p:spPr>
          <a:xfrm>
            <a:off x="114300" y="6547860"/>
            <a:ext cx="119634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ElbowLakeCentre.ca</a:t>
            </a: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</a:t>
            </a:r>
            <a:r>
              <a:rPr lang="en-CA" sz="12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  														</a:t>
            </a: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© Queen’s University Biological Station (QUBS), 2023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115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5F749-46F5-4F63-B3E2-67C77BEB3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1782" y="1202806"/>
            <a:ext cx="6693061" cy="1356360"/>
          </a:xfrm>
        </p:spPr>
        <p:txBody>
          <a:bodyPr>
            <a:normAutofit/>
          </a:bodyPr>
          <a:lstStyle/>
          <a:p>
            <a:r>
              <a:rPr lang="en-US" dirty="0"/>
              <a:t>Garlic Mustard</a:t>
            </a:r>
            <a:endParaRPr lang="en-CA" dirty="0"/>
          </a:p>
        </p:txBody>
      </p:sp>
      <p:pic>
        <p:nvPicPr>
          <p:cNvPr id="1026" name="Picture 2" descr="Garlic mustard has invaded Ontario. Learn how to control it!">
            <a:extLst>
              <a:ext uri="{FF2B5EF4-FFF2-40B4-BE49-F238E27FC236}">
                <a16:creationId xmlns:a16="http://schemas.microsoft.com/office/drawing/2014/main" id="{8BF9AAC2-86EB-418B-901C-F2761C92D3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47" r="33284" b="-1"/>
          <a:stretch/>
        </p:blipFill>
        <p:spPr bwMode="auto">
          <a:xfrm>
            <a:off x="332105" y="1217139"/>
            <a:ext cx="3646837" cy="516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10551-68AA-411C-B2AE-0923A6E31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1783" y="2441174"/>
            <a:ext cx="6693061" cy="4038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Spreads very fast and is considered one of Ontario’s most damaging forest plant species</a:t>
            </a:r>
          </a:p>
          <a:p>
            <a:r>
              <a:rPr lang="en-US" dirty="0">
                <a:solidFill>
                  <a:schemeClr val="tx1"/>
                </a:solidFill>
              </a:rPr>
              <a:t>Was brought to Ontario from Europe because it is rich in vitamins A and C</a:t>
            </a:r>
          </a:p>
          <a:p>
            <a:r>
              <a:rPr lang="en-CA" dirty="0">
                <a:solidFill>
                  <a:schemeClr val="tx1"/>
                </a:solidFill>
              </a:rPr>
              <a:t>The biggest problem with garlic mustard is that it puts harmful chemicals into the soil that makes it impossible for any other plants to live there</a:t>
            </a:r>
          </a:p>
          <a:p>
            <a:r>
              <a:rPr lang="en-CA" dirty="0">
                <a:solidFill>
                  <a:schemeClr val="tx1"/>
                </a:solidFill>
              </a:rPr>
              <a:t>The roots release chemicals that interfere with native plants' ability to absorb nutrients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CC70F21-E7B7-8069-25C5-F054446E35B0}"/>
              </a:ext>
            </a:extLst>
          </p:cNvPr>
          <p:cNvGrpSpPr/>
          <p:nvPr/>
        </p:nvGrpSpPr>
        <p:grpSpPr>
          <a:xfrm>
            <a:off x="293915" y="185059"/>
            <a:ext cx="12192000" cy="1060174"/>
            <a:chOff x="0" y="0"/>
            <a:chExt cx="10026080" cy="901700"/>
          </a:xfrm>
        </p:grpSpPr>
        <p:pic>
          <p:nvPicPr>
            <p:cNvPr id="6" name="Picture 5" descr="Graphical user interface&#10;&#10;Description automatically generated">
              <a:extLst>
                <a:ext uri="{FF2B5EF4-FFF2-40B4-BE49-F238E27FC236}">
                  <a16:creationId xmlns:a16="http://schemas.microsoft.com/office/drawing/2014/main" id="{D8E4251E-2288-7E50-3E83-5EE1FD009D4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7817"/>
            <a:stretch/>
          </p:blipFill>
          <p:spPr bwMode="auto">
            <a:xfrm>
              <a:off x="0" y="50400"/>
              <a:ext cx="1281430" cy="82740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2CD0AB4-3289-3381-4411-89E9AEC56A54}"/>
                </a:ext>
              </a:extLst>
            </p:cNvPr>
            <p:cNvGrpSpPr/>
            <p:nvPr/>
          </p:nvGrpSpPr>
          <p:grpSpPr>
            <a:xfrm>
              <a:off x="1173600" y="0"/>
              <a:ext cx="8852480" cy="901700"/>
              <a:chOff x="0" y="0"/>
              <a:chExt cx="8852480" cy="901700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9A6F2A54-4D70-798D-342D-E44FF315075A}"/>
                  </a:ext>
                </a:extLst>
              </p:cNvPr>
              <p:cNvGrpSpPr/>
              <p:nvPr/>
            </p:nvGrpSpPr>
            <p:grpSpPr>
              <a:xfrm>
                <a:off x="2572237" y="0"/>
                <a:ext cx="6280243" cy="901700"/>
                <a:chOff x="-120563" y="0"/>
                <a:chExt cx="6280243" cy="901700"/>
              </a:xfrm>
            </p:grpSpPr>
            <p:pic>
              <p:nvPicPr>
                <p:cNvPr id="10" name="Picture 9" descr="Graphical user interface&#10;&#10;Description automatically generated">
                  <a:extLst>
                    <a:ext uri="{FF2B5EF4-FFF2-40B4-BE49-F238E27FC236}">
                      <a16:creationId xmlns:a16="http://schemas.microsoft.com/office/drawing/2014/main" id="{7EFD278A-BA8F-8D6C-FE13-704BBFC98BD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3393"/>
                <a:stretch/>
              </p:blipFill>
              <p:spPr bwMode="auto">
                <a:xfrm>
                  <a:off x="1303200" y="0"/>
                  <a:ext cx="4856480" cy="90170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11" name="Picture 10" descr="Shape&#10;&#10;Description automatically generated">
                  <a:extLst>
                    <a:ext uri="{FF2B5EF4-FFF2-40B4-BE49-F238E27FC236}">
                      <a16:creationId xmlns:a16="http://schemas.microsoft.com/office/drawing/2014/main" id="{74FDD875-A104-8847-8ADB-6EF03712B91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BEBA8EAE-BF5A-486C-A8C5-ECC9F3942E4B}">
                      <a14:imgProps xmlns:a14="http://schemas.microsoft.com/office/drawing/2010/main">
                        <a14:imgLayer r:embed="rId6">
                          <a14:imgEffect>
                            <a14:backgroundRemoval t="8197" b="88525" l="2932" r="96743">
                              <a14:foregroundMark x1="2932" y1="47541" x2="2932" y2="47541"/>
                              <a14:foregroundMark x1="94137" y1="50820" x2="94137" y2="50820"/>
                              <a14:foregroundMark x1="96743" y1="54098" x2="96743" y2="54098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120563" y="410400"/>
                  <a:ext cx="1459142" cy="284480"/>
                </a:xfrm>
                <a:prstGeom prst="rect">
                  <a:avLst/>
                </a:prstGeom>
              </p:spPr>
            </p:pic>
          </p:grpSp>
          <p:pic>
            <p:nvPicPr>
              <p:cNvPr id="9" name="Picture 8" descr="Shape&#10;&#10;Description automatically generated">
                <a:extLst>
                  <a:ext uri="{FF2B5EF4-FFF2-40B4-BE49-F238E27FC236}">
                    <a16:creationId xmlns:a16="http://schemas.microsoft.com/office/drawing/2014/main" id="{CEC20752-84EF-5F91-D14D-0775E1C5E5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8824" b="89706" l="938" r="95625">
                            <a14:foregroundMark x1="938" y1="48529" x2="938" y2="48529"/>
                            <a14:foregroundMark x1="95625" y1="51471" x2="95625" y2="5147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410400"/>
                <a:ext cx="2716530" cy="283845"/>
              </a:xfrm>
              <a:prstGeom prst="rect">
                <a:avLst/>
              </a:prstGeom>
            </p:spPr>
          </p:pic>
        </p:grp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AEDD9AA6-A968-4CCD-C638-CD5A70886929}"/>
              </a:ext>
            </a:extLst>
          </p:cNvPr>
          <p:cNvSpPr txBox="1"/>
          <p:nvPr/>
        </p:nvSpPr>
        <p:spPr>
          <a:xfrm>
            <a:off x="114300" y="6580518"/>
            <a:ext cx="119634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ElbowLakeCentre.ca</a:t>
            </a: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</a:t>
            </a:r>
            <a:r>
              <a:rPr lang="en-CA" sz="12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  														</a:t>
            </a: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© Queen’s University Biological Station (QUBS), 2023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510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FC6DD-D182-40C1-B69E-E8B196835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564" y="1102936"/>
            <a:ext cx="9875520" cy="135636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Global Garlic Mustard Field Study (GGMFS)</a:t>
            </a:r>
            <a:br>
              <a:rPr lang="en-US" dirty="0"/>
            </a:br>
            <a:r>
              <a:rPr lang="en-US" dirty="0"/>
              <a:t>What is it?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72E06-3A9A-4627-A4FB-568EB3611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564" y="2322134"/>
            <a:ext cx="9872871" cy="4038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study where scientists studied and recorded data on: 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Estimated population size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Density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Age structure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Plant size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Reproductive success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Damage by herbivores and pathogens</a:t>
            </a:r>
          </a:p>
          <a:p>
            <a:r>
              <a:rPr lang="en-US" dirty="0">
                <a:solidFill>
                  <a:schemeClr val="tx1"/>
                </a:solidFill>
              </a:rPr>
              <a:t>Goals of experiment:</a:t>
            </a:r>
          </a:p>
          <a:p>
            <a:pPr marL="274320" lvl="1" indent="0">
              <a:buNone/>
            </a:pPr>
            <a:r>
              <a:rPr lang="en-US" dirty="0">
                <a:solidFill>
                  <a:schemeClr val="tx1"/>
                </a:solidFill>
              </a:rPr>
              <a:t>1. Learn more about what makes garlic mustard a good invader</a:t>
            </a:r>
          </a:p>
          <a:p>
            <a:pPr marL="274320" lvl="1" indent="0">
              <a:buNone/>
            </a:pPr>
            <a:r>
              <a:rPr lang="en-US" dirty="0">
                <a:solidFill>
                  <a:schemeClr val="tx1"/>
                </a:solidFill>
              </a:rPr>
              <a:t>2. encourage studies of other invasive species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B07EF5-C4E7-7022-880F-27A7226DE1FC}"/>
              </a:ext>
            </a:extLst>
          </p:cNvPr>
          <p:cNvGrpSpPr/>
          <p:nvPr/>
        </p:nvGrpSpPr>
        <p:grpSpPr>
          <a:xfrm>
            <a:off x="174173" y="195945"/>
            <a:ext cx="12192000" cy="1060174"/>
            <a:chOff x="0" y="0"/>
            <a:chExt cx="10026080" cy="901700"/>
          </a:xfrm>
        </p:grpSpPr>
        <p:pic>
          <p:nvPicPr>
            <p:cNvPr id="13" name="Picture 12" descr="Graphical user interface&#10;&#10;Description automatically generated">
              <a:extLst>
                <a:ext uri="{FF2B5EF4-FFF2-40B4-BE49-F238E27FC236}">
                  <a16:creationId xmlns:a16="http://schemas.microsoft.com/office/drawing/2014/main" id="{15B75535-D89A-1114-A326-2D5682CF5F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7817"/>
            <a:stretch/>
          </p:blipFill>
          <p:spPr bwMode="auto">
            <a:xfrm>
              <a:off x="0" y="50400"/>
              <a:ext cx="1281430" cy="82740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5E49CAC-7C06-5B16-CA7A-AA96C67720FB}"/>
                </a:ext>
              </a:extLst>
            </p:cNvPr>
            <p:cNvGrpSpPr/>
            <p:nvPr/>
          </p:nvGrpSpPr>
          <p:grpSpPr>
            <a:xfrm>
              <a:off x="1173600" y="0"/>
              <a:ext cx="8852480" cy="901700"/>
              <a:chOff x="0" y="0"/>
              <a:chExt cx="8852480" cy="901700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1B4D1013-B939-ADA5-4886-EAACED559737}"/>
                  </a:ext>
                </a:extLst>
              </p:cNvPr>
              <p:cNvGrpSpPr/>
              <p:nvPr/>
            </p:nvGrpSpPr>
            <p:grpSpPr>
              <a:xfrm>
                <a:off x="2572237" y="0"/>
                <a:ext cx="6280243" cy="901700"/>
                <a:chOff x="-120563" y="0"/>
                <a:chExt cx="6280243" cy="901700"/>
              </a:xfrm>
            </p:grpSpPr>
            <p:pic>
              <p:nvPicPr>
                <p:cNvPr id="17" name="Picture 16" descr="Graphical user interface&#10;&#10;Description automatically generated">
                  <a:extLst>
                    <a:ext uri="{FF2B5EF4-FFF2-40B4-BE49-F238E27FC236}">
                      <a16:creationId xmlns:a16="http://schemas.microsoft.com/office/drawing/2014/main" id="{B834FFAA-E1A5-85E3-25D8-31FF5E806BB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3393"/>
                <a:stretch/>
              </p:blipFill>
              <p:spPr bwMode="auto">
                <a:xfrm>
                  <a:off x="1303200" y="0"/>
                  <a:ext cx="4856480" cy="90170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18" name="Picture 17" descr="Shape&#10;&#10;Description automatically generated">
                  <a:extLst>
                    <a:ext uri="{FF2B5EF4-FFF2-40B4-BE49-F238E27FC236}">
                      <a16:creationId xmlns:a16="http://schemas.microsoft.com/office/drawing/2014/main" id="{99D04106-B365-408C-3D10-DAB911967B0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BEBA8EAE-BF5A-486C-A8C5-ECC9F3942E4B}">
                      <a14:imgProps xmlns:a14="http://schemas.microsoft.com/office/drawing/2010/main">
                        <a14:imgLayer r:embed="rId5">
                          <a14:imgEffect>
                            <a14:backgroundRemoval t="8197" b="88525" l="2932" r="96743">
                              <a14:foregroundMark x1="2932" y1="47541" x2="2932" y2="47541"/>
                              <a14:foregroundMark x1="94137" y1="50820" x2="94137" y2="50820"/>
                              <a14:foregroundMark x1="96743" y1="54098" x2="96743" y2="54098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120563" y="410400"/>
                  <a:ext cx="1459142" cy="284480"/>
                </a:xfrm>
                <a:prstGeom prst="rect">
                  <a:avLst/>
                </a:prstGeom>
              </p:spPr>
            </p:pic>
          </p:grpSp>
          <p:pic>
            <p:nvPicPr>
              <p:cNvPr id="16" name="Picture 15" descr="Shape&#10;&#10;Description automatically generated">
                <a:extLst>
                  <a:ext uri="{FF2B5EF4-FFF2-40B4-BE49-F238E27FC236}">
                    <a16:creationId xmlns:a16="http://schemas.microsoft.com/office/drawing/2014/main" id="{F431B927-2A87-CD76-A8EB-4E73608468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8824" b="89706" l="938" r="95625">
                            <a14:foregroundMark x1="938" y1="48529" x2="938" y2="48529"/>
                            <a14:foregroundMark x1="95625" y1="51471" x2="95625" y2="5147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410400"/>
                <a:ext cx="2716530" cy="283845"/>
              </a:xfrm>
              <a:prstGeom prst="rect">
                <a:avLst/>
              </a:prstGeom>
            </p:spPr>
          </p:pic>
        </p:grp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ACD36C35-E8B5-6364-CE13-BB9FB03951DF}"/>
              </a:ext>
            </a:extLst>
          </p:cNvPr>
          <p:cNvSpPr txBox="1"/>
          <p:nvPr/>
        </p:nvSpPr>
        <p:spPr>
          <a:xfrm>
            <a:off x="114300" y="6580518"/>
            <a:ext cx="119634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ElbowLakeCentre.ca</a:t>
            </a: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</a:t>
            </a:r>
            <a:r>
              <a:rPr lang="en-CA" sz="12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  														</a:t>
            </a: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© Queen’s University Biological Station (QUBS), 2023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484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28265-5C67-4496-9302-7D050BBEE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1032080"/>
            <a:ext cx="9875520" cy="135636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Global Garlic Mustard Field Study (GGMFS)</a:t>
            </a:r>
            <a:br>
              <a:rPr lang="en-US" dirty="0"/>
            </a:br>
            <a:r>
              <a:rPr lang="en-US" dirty="0"/>
              <a:t>How was the Study Conducted?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E946E-68CD-4157-94DF-A60A4A74D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40" y="2479880"/>
            <a:ext cx="9872871" cy="4038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Completed over 4 years</a:t>
            </a:r>
          </a:p>
          <a:p>
            <a:r>
              <a:rPr lang="en-US" dirty="0">
                <a:solidFill>
                  <a:schemeClr val="tx1"/>
                </a:solidFill>
              </a:rPr>
              <a:t>164 scientists participated</a:t>
            </a:r>
          </a:p>
          <a:p>
            <a:r>
              <a:rPr lang="en-US" dirty="0">
                <a:solidFill>
                  <a:schemeClr val="tx1"/>
                </a:solidFill>
              </a:rPr>
              <a:t>Scientists were studying garlic mustard in Europe and North America</a:t>
            </a:r>
          </a:p>
          <a:p>
            <a:r>
              <a:rPr lang="en-US" dirty="0">
                <a:solidFill>
                  <a:schemeClr val="tx1"/>
                </a:solidFill>
              </a:rPr>
              <a:t>Each scientist followed this procedure: 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Found a section of garlic mustard with dimensions of 1m x 0.5m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Collected data about the number of plants, height of plants, number of flowers, number of leaves, number of damaged/undamaged leaves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Took photos of the plants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Collected seeds from 20 adult plants </a:t>
            </a:r>
            <a:endParaRPr lang="en-CA" dirty="0">
              <a:solidFill>
                <a:schemeClr val="tx1"/>
              </a:solidFill>
            </a:endParaRPr>
          </a:p>
          <a:p>
            <a:endParaRPr lang="en-CA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85BF47C-E3A7-6605-3477-051D9F6620FE}"/>
              </a:ext>
            </a:extLst>
          </p:cNvPr>
          <p:cNvGrpSpPr/>
          <p:nvPr/>
        </p:nvGrpSpPr>
        <p:grpSpPr>
          <a:xfrm>
            <a:off x="217714" y="206830"/>
            <a:ext cx="12192000" cy="1060174"/>
            <a:chOff x="0" y="0"/>
            <a:chExt cx="10026080" cy="901700"/>
          </a:xfrm>
        </p:grpSpPr>
        <p:pic>
          <p:nvPicPr>
            <p:cNvPr id="6" name="Picture 5" descr="Graphical user interface&#10;&#10;Description automatically generated">
              <a:extLst>
                <a:ext uri="{FF2B5EF4-FFF2-40B4-BE49-F238E27FC236}">
                  <a16:creationId xmlns:a16="http://schemas.microsoft.com/office/drawing/2014/main" id="{3CC1CF67-1516-E849-B69E-71268692680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7817"/>
            <a:stretch/>
          </p:blipFill>
          <p:spPr bwMode="auto">
            <a:xfrm>
              <a:off x="0" y="50400"/>
              <a:ext cx="1281430" cy="82740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61C92BB-34E5-5368-9D0F-37CBFBC72789}"/>
                </a:ext>
              </a:extLst>
            </p:cNvPr>
            <p:cNvGrpSpPr/>
            <p:nvPr/>
          </p:nvGrpSpPr>
          <p:grpSpPr>
            <a:xfrm>
              <a:off x="1173600" y="0"/>
              <a:ext cx="8852480" cy="901700"/>
              <a:chOff x="0" y="0"/>
              <a:chExt cx="8852480" cy="901700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BD74528B-DB04-4366-82EA-41C1477DB479}"/>
                  </a:ext>
                </a:extLst>
              </p:cNvPr>
              <p:cNvGrpSpPr/>
              <p:nvPr/>
            </p:nvGrpSpPr>
            <p:grpSpPr>
              <a:xfrm>
                <a:off x="2572237" y="0"/>
                <a:ext cx="6280243" cy="901700"/>
                <a:chOff x="-120563" y="0"/>
                <a:chExt cx="6280243" cy="901700"/>
              </a:xfrm>
            </p:grpSpPr>
            <p:pic>
              <p:nvPicPr>
                <p:cNvPr id="10" name="Picture 9" descr="Graphical user interface&#10;&#10;Description automatically generated">
                  <a:extLst>
                    <a:ext uri="{FF2B5EF4-FFF2-40B4-BE49-F238E27FC236}">
                      <a16:creationId xmlns:a16="http://schemas.microsoft.com/office/drawing/2014/main" id="{93B799A2-C387-392F-1649-89B7C81EA0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3393"/>
                <a:stretch/>
              </p:blipFill>
              <p:spPr bwMode="auto">
                <a:xfrm>
                  <a:off x="1303200" y="0"/>
                  <a:ext cx="4856480" cy="90170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11" name="Picture 10" descr="Shape&#10;&#10;Description automatically generated">
                  <a:extLst>
                    <a:ext uri="{FF2B5EF4-FFF2-40B4-BE49-F238E27FC236}">
                      <a16:creationId xmlns:a16="http://schemas.microsoft.com/office/drawing/2014/main" id="{03350008-8358-B27D-9B6D-74C4BF61DB4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BEBA8EAE-BF5A-486C-A8C5-ECC9F3942E4B}">
                      <a14:imgProps xmlns:a14="http://schemas.microsoft.com/office/drawing/2010/main">
                        <a14:imgLayer r:embed="rId5">
                          <a14:imgEffect>
                            <a14:backgroundRemoval t="8197" b="88525" l="2932" r="96743">
                              <a14:foregroundMark x1="2932" y1="47541" x2="2932" y2="47541"/>
                              <a14:foregroundMark x1="94137" y1="50820" x2="94137" y2="50820"/>
                              <a14:foregroundMark x1="96743" y1="54098" x2="96743" y2="54098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120563" y="410400"/>
                  <a:ext cx="1459142" cy="284480"/>
                </a:xfrm>
                <a:prstGeom prst="rect">
                  <a:avLst/>
                </a:prstGeom>
              </p:spPr>
            </p:pic>
          </p:grpSp>
          <p:pic>
            <p:nvPicPr>
              <p:cNvPr id="9" name="Picture 8" descr="Shape&#10;&#10;Description automatically generated">
                <a:extLst>
                  <a:ext uri="{FF2B5EF4-FFF2-40B4-BE49-F238E27FC236}">
                    <a16:creationId xmlns:a16="http://schemas.microsoft.com/office/drawing/2014/main" id="{D472FCF9-6624-777D-10BB-71FAA835CA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8824" b="89706" l="938" r="95625">
                            <a14:foregroundMark x1="938" y1="48529" x2="938" y2="48529"/>
                            <a14:foregroundMark x1="95625" y1="51471" x2="95625" y2="5147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410400"/>
                <a:ext cx="2716530" cy="283845"/>
              </a:xfrm>
              <a:prstGeom prst="rect">
                <a:avLst/>
              </a:prstGeom>
            </p:spPr>
          </p:pic>
        </p:grp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A79E7F6-9BA6-D2C9-F7D0-40C0C409A0BA}"/>
              </a:ext>
            </a:extLst>
          </p:cNvPr>
          <p:cNvSpPr txBox="1"/>
          <p:nvPr/>
        </p:nvSpPr>
        <p:spPr>
          <a:xfrm>
            <a:off x="114300" y="6591404"/>
            <a:ext cx="119634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ElbowLakeCentre.ca</a:t>
            </a: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</a:t>
            </a:r>
            <a:r>
              <a:rPr lang="en-CA" sz="12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  														</a:t>
            </a: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© Queen’s University Biological Station (QUBS), 2023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834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A24CE-FAFC-1696-8102-95F171753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054" y="892459"/>
            <a:ext cx="9875520" cy="1356360"/>
          </a:xfrm>
        </p:spPr>
        <p:txBody>
          <a:bodyPr/>
          <a:lstStyle/>
          <a:p>
            <a:r>
              <a:rPr lang="en-US" dirty="0"/>
              <a:t>Where the Study was Conducted</a:t>
            </a:r>
          </a:p>
        </p:txBody>
      </p:sp>
      <p:pic>
        <p:nvPicPr>
          <p:cNvPr id="4" name="Picture 4" descr="Diagram&#10;&#10;Description automatically generated">
            <a:extLst>
              <a:ext uri="{FF2B5EF4-FFF2-40B4-BE49-F238E27FC236}">
                <a16:creationId xmlns:a16="http://schemas.microsoft.com/office/drawing/2014/main" id="{752671B0-DC1D-5DAB-2F5D-78E91CF4AF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558" y="2052246"/>
            <a:ext cx="11258884" cy="4214911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44465CF3-E2A5-5C80-DBD1-18B04878031D}"/>
              </a:ext>
            </a:extLst>
          </p:cNvPr>
          <p:cNvGrpSpPr/>
          <p:nvPr/>
        </p:nvGrpSpPr>
        <p:grpSpPr>
          <a:xfrm>
            <a:off x="174173" y="174171"/>
            <a:ext cx="12192000" cy="1060174"/>
            <a:chOff x="0" y="0"/>
            <a:chExt cx="10026080" cy="901700"/>
          </a:xfrm>
        </p:grpSpPr>
        <p:pic>
          <p:nvPicPr>
            <p:cNvPr id="6" name="Picture 5" descr="Graphical user interface&#10;&#10;Description automatically generated">
              <a:extLst>
                <a:ext uri="{FF2B5EF4-FFF2-40B4-BE49-F238E27FC236}">
                  <a16:creationId xmlns:a16="http://schemas.microsoft.com/office/drawing/2014/main" id="{AF7D8AA6-A570-07B9-90E3-5C74C88848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7817"/>
            <a:stretch/>
          </p:blipFill>
          <p:spPr bwMode="auto">
            <a:xfrm>
              <a:off x="0" y="50400"/>
              <a:ext cx="1281430" cy="82740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D522647-31A2-A1C3-7D65-E3AFD56E1A38}"/>
                </a:ext>
              </a:extLst>
            </p:cNvPr>
            <p:cNvGrpSpPr/>
            <p:nvPr/>
          </p:nvGrpSpPr>
          <p:grpSpPr>
            <a:xfrm>
              <a:off x="1173600" y="0"/>
              <a:ext cx="8852480" cy="901700"/>
              <a:chOff x="0" y="0"/>
              <a:chExt cx="8852480" cy="901700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90B792C2-EA2E-9236-5FA0-AB3F0A6704D2}"/>
                  </a:ext>
                </a:extLst>
              </p:cNvPr>
              <p:cNvGrpSpPr/>
              <p:nvPr/>
            </p:nvGrpSpPr>
            <p:grpSpPr>
              <a:xfrm>
                <a:off x="2572237" y="0"/>
                <a:ext cx="6280243" cy="901700"/>
                <a:chOff x="-120563" y="0"/>
                <a:chExt cx="6280243" cy="901700"/>
              </a:xfrm>
            </p:grpSpPr>
            <p:pic>
              <p:nvPicPr>
                <p:cNvPr id="10" name="Picture 9" descr="Graphical user interface&#10;&#10;Description automatically generated">
                  <a:extLst>
                    <a:ext uri="{FF2B5EF4-FFF2-40B4-BE49-F238E27FC236}">
                      <a16:creationId xmlns:a16="http://schemas.microsoft.com/office/drawing/2014/main" id="{C27F83A3-48F4-3D90-066F-CD043BDC005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3393"/>
                <a:stretch/>
              </p:blipFill>
              <p:spPr bwMode="auto">
                <a:xfrm>
                  <a:off x="1303200" y="0"/>
                  <a:ext cx="4856480" cy="90170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11" name="Picture 10" descr="Shape&#10;&#10;Description automatically generated">
                  <a:extLst>
                    <a:ext uri="{FF2B5EF4-FFF2-40B4-BE49-F238E27FC236}">
                      <a16:creationId xmlns:a16="http://schemas.microsoft.com/office/drawing/2014/main" id="{DE112EAC-0767-9824-C408-612C67E8552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BEBA8EAE-BF5A-486C-A8C5-ECC9F3942E4B}">
                      <a14:imgProps xmlns:a14="http://schemas.microsoft.com/office/drawing/2010/main">
                        <a14:imgLayer r:embed="rId6">
                          <a14:imgEffect>
                            <a14:backgroundRemoval t="8197" b="88525" l="2932" r="96743">
                              <a14:foregroundMark x1="2932" y1="47541" x2="2932" y2="47541"/>
                              <a14:foregroundMark x1="94137" y1="50820" x2="94137" y2="50820"/>
                              <a14:foregroundMark x1="96743" y1="54098" x2="96743" y2="54098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120563" y="410400"/>
                  <a:ext cx="1459142" cy="284480"/>
                </a:xfrm>
                <a:prstGeom prst="rect">
                  <a:avLst/>
                </a:prstGeom>
              </p:spPr>
            </p:pic>
          </p:grpSp>
          <p:pic>
            <p:nvPicPr>
              <p:cNvPr id="9" name="Picture 8" descr="Shape&#10;&#10;Description automatically generated">
                <a:extLst>
                  <a:ext uri="{FF2B5EF4-FFF2-40B4-BE49-F238E27FC236}">
                    <a16:creationId xmlns:a16="http://schemas.microsoft.com/office/drawing/2014/main" id="{5B26B0B9-E554-F512-2F81-F31D74E98D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8824" b="89706" l="938" r="95625">
                            <a14:foregroundMark x1="938" y1="48529" x2="938" y2="48529"/>
                            <a14:foregroundMark x1="95625" y1="51471" x2="95625" y2="5147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410400"/>
                <a:ext cx="2716530" cy="283845"/>
              </a:xfrm>
              <a:prstGeom prst="rect">
                <a:avLst/>
              </a:prstGeom>
            </p:spPr>
          </p:pic>
        </p:grp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15940E13-D540-A334-F427-1E9C92B18140}"/>
              </a:ext>
            </a:extLst>
          </p:cNvPr>
          <p:cNvSpPr txBox="1"/>
          <p:nvPr/>
        </p:nvSpPr>
        <p:spPr>
          <a:xfrm>
            <a:off x="114300" y="6591404"/>
            <a:ext cx="119634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ElbowLakeCentre.ca</a:t>
            </a: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</a:t>
            </a:r>
            <a:r>
              <a:rPr lang="en-CA" sz="12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  														</a:t>
            </a: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© Queen’s University Biological Station (QUBS), 2023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031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3A046-7C38-4AC4-8156-3D576F730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1118249"/>
            <a:ext cx="9875520" cy="135636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Global Garlic Mustard Field Study (GGMFS)</a:t>
            </a:r>
            <a:br>
              <a:rPr lang="en-US" dirty="0"/>
            </a:br>
            <a:r>
              <a:rPr lang="en-US" b="1" dirty="0"/>
              <a:t>Outcomes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2C931-BEB3-4ACA-9CC1-B53D6A17D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40" y="2566049"/>
            <a:ext cx="9872871" cy="4038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Full data has not yet been released … stay tuned for the results!</a:t>
            </a:r>
          </a:p>
          <a:p>
            <a:r>
              <a:rPr lang="en-US" dirty="0">
                <a:solidFill>
                  <a:schemeClr val="tx1"/>
                </a:solidFill>
              </a:rPr>
              <a:t>Connected scientists from around the world</a:t>
            </a:r>
          </a:p>
          <a:p>
            <a:r>
              <a:rPr lang="en-US" dirty="0">
                <a:solidFill>
                  <a:schemeClr val="tx1"/>
                </a:solidFill>
              </a:rPr>
              <a:t>Planning of studies for other invasive species is underway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E441F66-CB72-1F83-A30E-6E150FB33945}"/>
              </a:ext>
            </a:extLst>
          </p:cNvPr>
          <p:cNvGrpSpPr/>
          <p:nvPr/>
        </p:nvGrpSpPr>
        <p:grpSpPr>
          <a:xfrm>
            <a:off x="195943" y="239485"/>
            <a:ext cx="12192000" cy="1060174"/>
            <a:chOff x="0" y="0"/>
            <a:chExt cx="10026080" cy="901700"/>
          </a:xfrm>
        </p:grpSpPr>
        <p:pic>
          <p:nvPicPr>
            <p:cNvPr id="6" name="Picture 5" descr="Graphical user interface&#10;&#10;Description automatically generated">
              <a:extLst>
                <a:ext uri="{FF2B5EF4-FFF2-40B4-BE49-F238E27FC236}">
                  <a16:creationId xmlns:a16="http://schemas.microsoft.com/office/drawing/2014/main" id="{9AA2B41D-B49C-B9DF-826D-41DAFC27380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7817"/>
            <a:stretch/>
          </p:blipFill>
          <p:spPr bwMode="auto">
            <a:xfrm>
              <a:off x="0" y="50400"/>
              <a:ext cx="1281430" cy="82740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5DE35B3-BB51-67BD-03AB-456E625DC393}"/>
                </a:ext>
              </a:extLst>
            </p:cNvPr>
            <p:cNvGrpSpPr/>
            <p:nvPr/>
          </p:nvGrpSpPr>
          <p:grpSpPr>
            <a:xfrm>
              <a:off x="1173600" y="0"/>
              <a:ext cx="8852480" cy="901700"/>
              <a:chOff x="0" y="0"/>
              <a:chExt cx="8852480" cy="901700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8C2071B8-D299-4DB3-4DB3-3462C08F0504}"/>
                  </a:ext>
                </a:extLst>
              </p:cNvPr>
              <p:cNvGrpSpPr/>
              <p:nvPr/>
            </p:nvGrpSpPr>
            <p:grpSpPr>
              <a:xfrm>
                <a:off x="2572237" y="0"/>
                <a:ext cx="6280243" cy="901700"/>
                <a:chOff x="-120563" y="0"/>
                <a:chExt cx="6280243" cy="901700"/>
              </a:xfrm>
            </p:grpSpPr>
            <p:pic>
              <p:nvPicPr>
                <p:cNvPr id="10" name="Picture 9" descr="Graphical user interface&#10;&#10;Description automatically generated">
                  <a:extLst>
                    <a:ext uri="{FF2B5EF4-FFF2-40B4-BE49-F238E27FC236}">
                      <a16:creationId xmlns:a16="http://schemas.microsoft.com/office/drawing/2014/main" id="{F0F054AC-95AF-17E9-93A5-88221C7DF06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3393"/>
                <a:stretch/>
              </p:blipFill>
              <p:spPr bwMode="auto">
                <a:xfrm>
                  <a:off x="1303200" y="0"/>
                  <a:ext cx="4856480" cy="90170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11" name="Picture 10" descr="Shape&#10;&#10;Description automatically generated">
                  <a:extLst>
                    <a:ext uri="{FF2B5EF4-FFF2-40B4-BE49-F238E27FC236}">
                      <a16:creationId xmlns:a16="http://schemas.microsoft.com/office/drawing/2014/main" id="{010DA384-9D2D-1EFC-B750-F5BB3099A08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BEBA8EAE-BF5A-486C-A8C5-ECC9F3942E4B}">
                      <a14:imgProps xmlns:a14="http://schemas.microsoft.com/office/drawing/2010/main">
                        <a14:imgLayer r:embed="rId5">
                          <a14:imgEffect>
                            <a14:backgroundRemoval t="8197" b="88525" l="2932" r="96743">
                              <a14:foregroundMark x1="2932" y1="47541" x2="2932" y2="47541"/>
                              <a14:foregroundMark x1="94137" y1="50820" x2="94137" y2="50820"/>
                              <a14:foregroundMark x1="96743" y1="54098" x2="96743" y2="54098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120563" y="410400"/>
                  <a:ext cx="1459142" cy="284480"/>
                </a:xfrm>
                <a:prstGeom prst="rect">
                  <a:avLst/>
                </a:prstGeom>
              </p:spPr>
            </p:pic>
          </p:grpSp>
          <p:pic>
            <p:nvPicPr>
              <p:cNvPr id="9" name="Picture 8" descr="Shape&#10;&#10;Description automatically generated">
                <a:extLst>
                  <a:ext uri="{FF2B5EF4-FFF2-40B4-BE49-F238E27FC236}">
                    <a16:creationId xmlns:a16="http://schemas.microsoft.com/office/drawing/2014/main" id="{B6CAFEEF-5AEB-C358-F67C-91E82EA001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8824" b="89706" l="938" r="95625">
                            <a14:foregroundMark x1="938" y1="48529" x2="938" y2="48529"/>
                            <a14:foregroundMark x1="95625" y1="51471" x2="95625" y2="5147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410400"/>
                <a:ext cx="2716530" cy="283845"/>
              </a:xfrm>
              <a:prstGeom prst="rect">
                <a:avLst/>
              </a:prstGeom>
            </p:spPr>
          </p:pic>
        </p:grp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AE72145-FD4F-9C08-BF4D-8A140060A9FE}"/>
              </a:ext>
            </a:extLst>
          </p:cNvPr>
          <p:cNvSpPr txBox="1"/>
          <p:nvPr/>
        </p:nvSpPr>
        <p:spPr>
          <a:xfrm>
            <a:off x="114300" y="6602290"/>
            <a:ext cx="119634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ElbowLakeCentre.ca</a:t>
            </a: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</a:t>
            </a:r>
            <a:r>
              <a:rPr lang="en-CA" sz="12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  														</a:t>
            </a: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© Queen’s University Biological Station (QUBS), 2023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744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C096E-F24F-372D-843C-21133A46F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668" y="966881"/>
            <a:ext cx="9875520" cy="1356360"/>
          </a:xfrm>
        </p:spPr>
        <p:txBody>
          <a:bodyPr>
            <a:normAutofit/>
          </a:bodyPr>
          <a:lstStyle/>
          <a:p>
            <a:r>
              <a:rPr lang="en-US" dirty="0"/>
              <a:t>Extension Activity – Part 1 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FD11EF8D-2CE1-EF12-6A39-BB234672FF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404590"/>
              </p:ext>
            </p:extLst>
          </p:nvPr>
        </p:nvGraphicFramePr>
        <p:xfrm>
          <a:off x="1159668" y="2655811"/>
          <a:ext cx="9872663" cy="3797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40647C72-041F-8F84-FA44-31BFF2353E63}"/>
              </a:ext>
            </a:extLst>
          </p:cNvPr>
          <p:cNvGrpSpPr/>
          <p:nvPr/>
        </p:nvGrpSpPr>
        <p:grpSpPr>
          <a:xfrm>
            <a:off x="174175" y="228597"/>
            <a:ext cx="12192000" cy="1060174"/>
            <a:chOff x="0" y="0"/>
            <a:chExt cx="10026080" cy="901700"/>
          </a:xfrm>
        </p:grpSpPr>
        <p:pic>
          <p:nvPicPr>
            <p:cNvPr id="5" name="Picture 4" descr="Graphical user interface&#10;&#10;Description automatically generated">
              <a:extLst>
                <a:ext uri="{FF2B5EF4-FFF2-40B4-BE49-F238E27FC236}">
                  <a16:creationId xmlns:a16="http://schemas.microsoft.com/office/drawing/2014/main" id="{D18EFB91-7C1B-EA3F-B619-C9682CACC1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7817"/>
            <a:stretch/>
          </p:blipFill>
          <p:spPr bwMode="auto">
            <a:xfrm>
              <a:off x="0" y="50400"/>
              <a:ext cx="1281430" cy="82740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A05D14E-AD07-DCB7-1378-7A5200236CB4}"/>
                </a:ext>
              </a:extLst>
            </p:cNvPr>
            <p:cNvGrpSpPr/>
            <p:nvPr/>
          </p:nvGrpSpPr>
          <p:grpSpPr>
            <a:xfrm>
              <a:off x="1173600" y="0"/>
              <a:ext cx="8852480" cy="901700"/>
              <a:chOff x="0" y="0"/>
              <a:chExt cx="8852480" cy="901700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92D9D9E4-1CDB-5FBF-6778-DE94689A2D00}"/>
                  </a:ext>
                </a:extLst>
              </p:cNvPr>
              <p:cNvGrpSpPr/>
              <p:nvPr/>
            </p:nvGrpSpPr>
            <p:grpSpPr>
              <a:xfrm>
                <a:off x="2572237" y="0"/>
                <a:ext cx="6280243" cy="901700"/>
                <a:chOff x="-120563" y="0"/>
                <a:chExt cx="6280243" cy="901700"/>
              </a:xfrm>
            </p:grpSpPr>
            <p:pic>
              <p:nvPicPr>
                <p:cNvPr id="10" name="Picture 9" descr="Graphical user interface&#10;&#10;Description automatically generated">
                  <a:extLst>
                    <a:ext uri="{FF2B5EF4-FFF2-40B4-BE49-F238E27FC236}">
                      <a16:creationId xmlns:a16="http://schemas.microsoft.com/office/drawing/2014/main" id="{3AB6BA7D-E4E5-FB39-E407-1C983D12964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3393"/>
                <a:stretch/>
              </p:blipFill>
              <p:spPr bwMode="auto">
                <a:xfrm>
                  <a:off x="1303200" y="0"/>
                  <a:ext cx="4856480" cy="901700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11" name="Picture 10" descr="Shape&#10;&#10;Description automatically generated">
                  <a:extLst>
                    <a:ext uri="{FF2B5EF4-FFF2-40B4-BE49-F238E27FC236}">
                      <a16:creationId xmlns:a16="http://schemas.microsoft.com/office/drawing/2014/main" id="{566F8994-58BA-F1DA-50BA-FCC487EB1E6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BEBA8EAE-BF5A-486C-A8C5-ECC9F3942E4B}">
                      <a14:imgProps xmlns:a14="http://schemas.microsoft.com/office/drawing/2010/main">
                        <a14:imgLayer r:embed="rId10">
                          <a14:imgEffect>
                            <a14:backgroundRemoval t="8197" b="88525" l="2932" r="96743">
                              <a14:foregroundMark x1="2932" y1="47541" x2="2932" y2="47541"/>
                              <a14:foregroundMark x1="94137" y1="50820" x2="94137" y2="50820"/>
                              <a14:foregroundMark x1="96743" y1="54098" x2="96743" y2="54098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120563" y="410400"/>
                  <a:ext cx="1459142" cy="284480"/>
                </a:xfrm>
                <a:prstGeom prst="rect">
                  <a:avLst/>
                </a:prstGeom>
              </p:spPr>
            </p:pic>
          </p:grpSp>
          <p:pic>
            <p:nvPicPr>
              <p:cNvPr id="9" name="Picture 8" descr="Shape&#10;&#10;Description automatically generated">
                <a:extLst>
                  <a:ext uri="{FF2B5EF4-FFF2-40B4-BE49-F238E27FC236}">
                    <a16:creationId xmlns:a16="http://schemas.microsoft.com/office/drawing/2014/main" id="{334BAEB8-E283-158E-1390-D646965007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backgroundRemoval t="8824" b="89706" l="938" r="95625">
                            <a14:foregroundMark x1="938" y1="48529" x2="938" y2="48529"/>
                            <a14:foregroundMark x1="95625" y1="51471" x2="95625" y2="51471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410400"/>
                <a:ext cx="2716530" cy="283845"/>
              </a:xfrm>
              <a:prstGeom prst="rect">
                <a:avLst/>
              </a:prstGeom>
            </p:spPr>
          </p:pic>
        </p:grp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90EE59E-9994-A606-802F-CCD3A15A36FB}"/>
              </a:ext>
            </a:extLst>
          </p:cNvPr>
          <p:cNvSpPr txBox="1"/>
          <p:nvPr/>
        </p:nvSpPr>
        <p:spPr>
          <a:xfrm>
            <a:off x="114300" y="6602290"/>
            <a:ext cx="119634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CA" sz="12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ElbowLakeCentre.ca</a:t>
            </a:r>
            <a:r>
              <a:rPr lang="en-CA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</a:t>
            </a:r>
            <a:r>
              <a:rPr lang="en-CA" sz="1200" dirty="0">
                <a:effectLst/>
                <a:latin typeface="Calibri" panose="020F0502020204030204" pitchFamily="34" charset="0"/>
                <a:ea typeface="Grotesque" panose="020B0504020202020204" pitchFamily="34" charset="0"/>
                <a:cs typeface="Calibri" panose="020F0502020204030204" pitchFamily="34" charset="0"/>
              </a:rPr>
              <a:t>  														</a:t>
            </a: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© Queen’s University Biological Station (QUBS), 2023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314596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c2e02e6-199e-4c0b-8616-1ff986d49433" xsi:nil="true"/>
    <lcf76f155ced4ddcb4097134ff3c332f xmlns="229c973e-8b6c-4b42-893e-f1707e28bc1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5AB69FA5B7984B8D83022AF7A040BF" ma:contentTypeVersion="16" ma:contentTypeDescription="Create a new document." ma:contentTypeScope="" ma:versionID="10a7ae876cf290fb46cb83c483a75796">
  <xsd:schema xmlns:xsd="http://www.w3.org/2001/XMLSchema" xmlns:xs="http://www.w3.org/2001/XMLSchema" xmlns:p="http://schemas.microsoft.com/office/2006/metadata/properties" xmlns:ns2="229c973e-8b6c-4b42-893e-f1707e28bc1e" xmlns:ns3="3c2e02e6-199e-4c0b-8616-1ff986d49433" targetNamespace="http://schemas.microsoft.com/office/2006/metadata/properties" ma:root="true" ma:fieldsID="a92c89e61bf8e0a2dc8a2d585fc07882" ns2:_="" ns3:_="">
    <xsd:import namespace="229c973e-8b6c-4b42-893e-f1707e28bc1e"/>
    <xsd:import namespace="3c2e02e6-199e-4c0b-8616-1ff986d494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9c973e-8b6c-4b42-893e-f1707e28bc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cbd2e69d-a885-47d9-a849-8bc90acf94c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2e02e6-199e-4c0b-8616-1ff986d4943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d4329f7d-523e-44c9-b0e1-49aa5bd3008e}" ma:internalName="TaxCatchAll" ma:showField="CatchAllData" ma:web="3c2e02e6-199e-4c0b-8616-1ff986d494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8F6AD8-BB5D-4415-84BE-79E2F2487299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229c973e-8b6c-4b42-893e-f1707e28bc1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3c2e02e6-199e-4c0b-8616-1ff986d49433"/>
  </ds:schemaRefs>
</ds:datastoreItem>
</file>

<file path=customXml/itemProps2.xml><?xml version="1.0" encoding="utf-8"?>
<ds:datastoreItem xmlns:ds="http://schemas.openxmlformats.org/officeDocument/2006/customXml" ds:itemID="{848B96AE-D5A3-47D5-8792-C8759B839A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8FBBBF-9D9F-4185-99C5-E42F870BD5C3}"/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3069</TotalTime>
  <Words>759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Corbel</vt:lpstr>
      <vt:lpstr>Basis</vt:lpstr>
      <vt:lpstr>Invasive Species</vt:lpstr>
      <vt:lpstr>What is an Invasive Species?</vt:lpstr>
      <vt:lpstr>Examples of Invasive Species</vt:lpstr>
      <vt:lpstr>Garlic Mustard</vt:lpstr>
      <vt:lpstr>Global Garlic Mustard Field Study (GGMFS) What is it?</vt:lpstr>
      <vt:lpstr>Global Garlic Mustard Field Study (GGMFS) How was the Study Conducted?</vt:lpstr>
      <vt:lpstr>Where the Study was Conducted</vt:lpstr>
      <vt:lpstr>Global Garlic Mustard Field Study (GGMFS) Outcomes</vt:lpstr>
      <vt:lpstr>Extension Activity – Part 1 </vt:lpstr>
      <vt:lpstr>Extension Activity – Part 2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Invasive Species</dc:title>
  <dc:creator>Nicole Bowron</dc:creator>
  <cp:lastModifiedBy>Jade Gabri</cp:lastModifiedBy>
  <cp:revision>104</cp:revision>
  <dcterms:created xsi:type="dcterms:W3CDTF">2022-04-06T13:18:11Z</dcterms:created>
  <dcterms:modified xsi:type="dcterms:W3CDTF">2023-11-30T14:57:06Z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0x010100125AB69FA5B7984B8D83022AF7A040BF</vt:lpwstr>
  </property>
  <property fmtid="{D5CDD505-2E9C-101B-9397-08002B2CF9AE}" pid="3" name="MediaServiceImageTags">
    <vt:lpwstr/>
  </property>
</Properties>
</file>