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4"/>
  </p:sldMasterIdLst>
  <p:notesMasterIdLst>
    <p:notesMasterId r:id="rId24"/>
  </p:notesMasterIdLst>
  <p:sldIdLst>
    <p:sldId id="256" r:id="rId5"/>
    <p:sldId id="257" r:id="rId6"/>
    <p:sldId id="258" r:id="rId7"/>
    <p:sldId id="259" r:id="rId8"/>
    <p:sldId id="260" r:id="rId9"/>
    <p:sldId id="273" r:id="rId10"/>
    <p:sldId id="261" r:id="rId11"/>
    <p:sldId id="264" r:id="rId12"/>
    <p:sldId id="263" r:id="rId13"/>
    <p:sldId id="265" r:id="rId14"/>
    <p:sldId id="266" r:id="rId15"/>
    <p:sldId id="267" r:id="rId16"/>
    <p:sldId id="268" r:id="rId17"/>
    <p:sldId id="269" r:id="rId18"/>
    <p:sldId id="270" r:id="rId19"/>
    <p:sldId id="271" r:id="rId20"/>
    <p:sldId id="278" r:id="rId21"/>
    <p:sldId id="277"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F668F-9804-48B4-B84D-E02F50590C4A}" v="51" dt="2023-12-01T13:13:07.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7" autoAdjust="0"/>
    <p:restoredTop sz="96192"/>
  </p:normalViewPr>
  <p:slideViewPr>
    <p:cSldViewPr snapToGrid="0">
      <p:cViewPr varScale="1">
        <p:scale>
          <a:sx n="59" d="100"/>
          <a:sy n="59" d="100"/>
        </p:scale>
        <p:origin x="9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Verhoek" userId="2a685b4e-f445-407d-bf30-d121c44ba209" providerId="ADAL" clId="{55D3D2EF-1C1B-BF4F-9F66-1144B99011BE}"/>
    <pc:docChg chg="modSld">
      <pc:chgData name="Emily Verhoek" userId="2a685b4e-f445-407d-bf30-d121c44ba209" providerId="ADAL" clId="{55D3D2EF-1C1B-BF4F-9F66-1144B99011BE}" dt="2023-04-28T20:23:54.744" v="137" actId="20577"/>
      <pc:docMkLst>
        <pc:docMk/>
      </pc:docMkLst>
      <pc:sldChg chg="modSp mod">
        <pc:chgData name="Emily Verhoek" userId="2a685b4e-f445-407d-bf30-d121c44ba209" providerId="ADAL" clId="{55D3D2EF-1C1B-BF4F-9F66-1144B99011BE}" dt="2023-04-28T20:20:21.021" v="15" actId="20577"/>
        <pc:sldMkLst>
          <pc:docMk/>
          <pc:sldMk cId="3622625124" sldId="256"/>
        </pc:sldMkLst>
        <pc:spChg chg="mod">
          <ac:chgData name="Emily Verhoek" userId="2a685b4e-f445-407d-bf30-d121c44ba209" providerId="ADAL" clId="{55D3D2EF-1C1B-BF4F-9F66-1144B99011BE}" dt="2023-04-28T20:20:21.021" v="15" actId="20577"/>
          <ac:spMkLst>
            <pc:docMk/>
            <pc:sldMk cId="3622625124" sldId="256"/>
            <ac:spMk id="4" creationId="{DC331129-365E-8BC5-4F89-D3D258840995}"/>
          </ac:spMkLst>
        </pc:spChg>
      </pc:sldChg>
      <pc:sldChg chg="modSp mod">
        <pc:chgData name="Emily Verhoek" userId="2a685b4e-f445-407d-bf30-d121c44ba209" providerId="ADAL" clId="{55D3D2EF-1C1B-BF4F-9F66-1144B99011BE}" dt="2023-04-28T20:20:45.086" v="16"/>
        <pc:sldMkLst>
          <pc:docMk/>
          <pc:sldMk cId="3231354356" sldId="257"/>
        </pc:sldMkLst>
        <pc:spChg chg="mod">
          <ac:chgData name="Emily Verhoek" userId="2a685b4e-f445-407d-bf30-d121c44ba209" providerId="ADAL" clId="{55D3D2EF-1C1B-BF4F-9F66-1144B99011BE}" dt="2023-04-28T20:20:45.086" v="16"/>
          <ac:spMkLst>
            <pc:docMk/>
            <pc:sldMk cId="3231354356" sldId="257"/>
            <ac:spMk id="6" creationId="{B640F165-E81B-17A9-0E55-2B0A7EF14924}"/>
          </ac:spMkLst>
        </pc:spChg>
      </pc:sldChg>
      <pc:sldChg chg="modSp mod">
        <pc:chgData name="Emily Verhoek" userId="2a685b4e-f445-407d-bf30-d121c44ba209" providerId="ADAL" clId="{55D3D2EF-1C1B-BF4F-9F66-1144B99011BE}" dt="2023-04-28T20:20:47.285" v="17"/>
        <pc:sldMkLst>
          <pc:docMk/>
          <pc:sldMk cId="3184685525" sldId="258"/>
        </pc:sldMkLst>
        <pc:spChg chg="mod">
          <ac:chgData name="Emily Verhoek" userId="2a685b4e-f445-407d-bf30-d121c44ba209" providerId="ADAL" clId="{55D3D2EF-1C1B-BF4F-9F66-1144B99011BE}" dt="2023-04-28T20:20:47.285" v="17"/>
          <ac:spMkLst>
            <pc:docMk/>
            <pc:sldMk cId="3184685525" sldId="258"/>
            <ac:spMk id="6" creationId="{FE28F02C-AE0F-94C4-79D6-3B9DF0FADC2F}"/>
          </ac:spMkLst>
        </pc:spChg>
      </pc:sldChg>
      <pc:sldChg chg="modSp mod">
        <pc:chgData name="Emily Verhoek" userId="2a685b4e-f445-407d-bf30-d121c44ba209" providerId="ADAL" clId="{55D3D2EF-1C1B-BF4F-9F66-1144B99011BE}" dt="2023-04-28T20:20:50.218" v="18"/>
        <pc:sldMkLst>
          <pc:docMk/>
          <pc:sldMk cId="3819687394" sldId="259"/>
        </pc:sldMkLst>
        <pc:spChg chg="mod">
          <ac:chgData name="Emily Verhoek" userId="2a685b4e-f445-407d-bf30-d121c44ba209" providerId="ADAL" clId="{55D3D2EF-1C1B-BF4F-9F66-1144B99011BE}" dt="2023-04-28T20:20:50.218" v="18"/>
          <ac:spMkLst>
            <pc:docMk/>
            <pc:sldMk cId="3819687394" sldId="259"/>
            <ac:spMk id="3" creationId="{D1B9BA6B-2A0E-DACD-4633-D2EAAE0A6C83}"/>
          </ac:spMkLst>
        </pc:spChg>
      </pc:sldChg>
      <pc:sldChg chg="modSp mod">
        <pc:chgData name="Emily Verhoek" userId="2a685b4e-f445-407d-bf30-d121c44ba209" providerId="ADAL" clId="{55D3D2EF-1C1B-BF4F-9F66-1144B99011BE}" dt="2023-04-28T20:20:56.900" v="25" actId="20577"/>
        <pc:sldMkLst>
          <pc:docMk/>
          <pc:sldMk cId="3674445241" sldId="260"/>
        </pc:sldMkLst>
        <pc:spChg chg="mod">
          <ac:chgData name="Emily Verhoek" userId="2a685b4e-f445-407d-bf30-d121c44ba209" providerId="ADAL" clId="{55D3D2EF-1C1B-BF4F-9F66-1144B99011BE}" dt="2023-04-28T20:20:56.900" v="25" actId="20577"/>
          <ac:spMkLst>
            <pc:docMk/>
            <pc:sldMk cId="3674445241" sldId="260"/>
            <ac:spMk id="2" creationId="{4E50925A-E591-C8D9-6DB5-494E2FE18D77}"/>
          </ac:spMkLst>
        </pc:spChg>
      </pc:sldChg>
      <pc:sldChg chg="modSp mod">
        <pc:chgData name="Emily Verhoek" userId="2a685b4e-f445-407d-bf30-d121c44ba209" providerId="ADAL" clId="{55D3D2EF-1C1B-BF4F-9F66-1144B99011BE}" dt="2023-04-28T20:21:34.189" v="34" actId="207"/>
        <pc:sldMkLst>
          <pc:docMk/>
          <pc:sldMk cId="8888607" sldId="261"/>
        </pc:sldMkLst>
        <pc:spChg chg="mod">
          <ac:chgData name="Emily Verhoek" userId="2a685b4e-f445-407d-bf30-d121c44ba209" providerId="ADAL" clId="{55D3D2EF-1C1B-BF4F-9F66-1144B99011BE}" dt="2023-04-28T20:21:34.189" v="34" actId="207"/>
          <ac:spMkLst>
            <pc:docMk/>
            <pc:sldMk cId="8888607" sldId="261"/>
            <ac:spMk id="4" creationId="{C3A2CAE9-0613-A337-FB7E-A2EA7AA82747}"/>
          </ac:spMkLst>
        </pc:spChg>
      </pc:sldChg>
      <pc:sldChg chg="modSp mod">
        <pc:chgData name="Emily Verhoek" userId="2a685b4e-f445-407d-bf30-d121c44ba209" providerId="ADAL" clId="{55D3D2EF-1C1B-BF4F-9F66-1144B99011BE}" dt="2023-04-28T20:22:02.298" v="49" actId="20577"/>
        <pc:sldMkLst>
          <pc:docMk/>
          <pc:sldMk cId="3452122250" sldId="263"/>
        </pc:sldMkLst>
        <pc:spChg chg="mod">
          <ac:chgData name="Emily Verhoek" userId="2a685b4e-f445-407d-bf30-d121c44ba209" providerId="ADAL" clId="{55D3D2EF-1C1B-BF4F-9F66-1144B99011BE}" dt="2023-04-28T20:22:02.298" v="49" actId="20577"/>
          <ac:spMkLst>
            <pc:docMk/>
            <pc:sldMk cId="3452122250" sldId="263"/>
            <ac:spMk id="2" creationId="{0C663DD7-C8B8-9091-8ED8-0B340B3341BE}"/>
          </ac:spMkLst>
        </pc:spChg>
      </pc:sldChg>
      <pc:sldChg chg="modSp mod">
        <pc:chgData name="Emily Verhoek" userId="2a685b4e-f445-407d-bf30-d121c44ba209" providerId="ADAL" clId="{55D3D2EF-1C1B-BF4F-9F66-1144B99011BE}" dt="2023-04-28T20:21:53.961" v="45" actId="20577"/>
        <pc:sldMkLst>
          <pc:docMk/>
          <pc:sldMk cId="178270281" sldId="264"/>
        </pc:sldMkLst>
        <pc:spChg chg="mod">
          <ac:chgData name="Emily Verhoek" userId="2a685b4e-f445-407d-bf30-d121c44ba209" providerId="ADAL" clId="{55D3D2EF-1C1B-BF4F-9F66-1144B99011BE}" dt="2023-04-28T20:21:53.961" v="45" actId="20577"/>
          <ac:spMkLst>
            <pc:docMk/>
            <pc:sldMk cId="178270281" sldId="264"/>
            <ac:spMk id="4" creationId="{638273EA-8397-6561-784B-A416250EEB43}"/>
          </ac:spMkLst>
        </pc:spChg>
      </pc:sldChg>
      <pc:sldChg chg="modSp mod">
        <pc:chgData name="Emily Verhoek" userId="2a685b4e-f445-407d-bf30-d121c44ba209" providerId="ADAL" clId="{55D3D2EF-1C1B-BF4F-9F66-1144B99011BE}" dt="2023-04-28T20:22:23.197" v="66" actId="20577"/>
        <pc:sldMkLst>
          <pc:docMk/>
          <pc:sldMk cId="1434523213" sldId="265"/>
        </pc:sldMkLst>
        <pc:spChg chg="mod">
          <ac:chgData name="Emily Verhoek" userId="2a685b4e-f445-407d-bf30-d121c44ba209" providerId="ADAL" clId="{55D3D2EF-1C1B-BF4F-9F66-1144B99011BE}" dt="2023-04-28T20:22:23.197" v="66" actId="20577"/>
          <ac:spMkLst>
            <pc:docMk/>
            <pc:sldMk cId="1434523213" sldId="265"/>
            <ac:spMk id="2" creationId="{9B5F24B1-8F26-FF91-6FB7-55EC38613980}"/>
          </ac:spMkLst>
        </pc:spChg>
      </pc:sldChg>
      <pc:sldChg chg="modSp mod">
        <pc:chgData name="Emily Verhoek" userId="2a685b4e-f445-407d-bf30-d121c44ba209" providerId="ADAL" clId="{55D3D2EF-1C1B-BF4F-9F66-1144B99011BE}" dt="2023-04-28T20:22:29.309" v="71" actId="20577"/>
        <pc:sldMkLst>
          <pc:docMk/>
          <pc:sldMk cId="4263793300" sldId="266"/>
        </pc:sldMkLst>
        <pc:spChg chg="mod">
          <ac:chgData name="Emily Verhoek" userId="2a685b4e-f445-407d-bf30-d121c44ba209" providerId="ADAL" clId="{55D3D2EF-1C1B-BF4F-9F66-1144B99011BE}" dt="2023-04-28T20:22:29.309" v="71" actId="20577"/>
          <ac:spMkLst>
            <pc:docMk/>
            <pc:sldMk cId="4263793300" sldId="266"/>
            <ac:spMk id="3" creationId="{3252BB89-B1AC-1D70-6B36-9288A7E8DFD4}"/>
          </ac:spMkLst>
        </pc:spChg>
      </pc:sldChg>
      <pc:sldChg chg="modSp mod">
        <pc:chgData name="Emily Verhoek" userId="2a685b4e-f445-407d-bf30-d121c44ba209" providerId="ADAL" clId="{55D3D2EF-1C1B-BF4F-9F66-1144B99011BE}" dt="2023-04-28T20:22:46.134" v="86" actId="20577"/>
        <pc:sldMkLst>
          <pc:docMk/>
          <pc:sldMk cId="2828935707" sldId="267"/>
        </pc:sldMkLst>
        <pc:spChg chg="mod">
          <ac:chgData name="Emily Verhoek" userId="2a685b4e-f445-407d-bf30-d121c44ba209" providerId="ADAL" clId="{55D3D2EF-1C1B-BF4F-9F66-1144B99011BE}" dt="2023-04-28T20:22:46.134" v="86" actId="20577"/>
          <ac:spMkLst>
            <pc:docMk/>
            <pc:sldMk cId="2828935707" sldId="267"/>
            <ac:spMk id="2" creationId="{AE199376-AA30-5C35-C731-A86A82F34D1E}"/>
          </ac:spMkLst>
        </pc:spChg>
      </pc:sldChg>
      <pc:sldChg chg="modSp mod">
        <pc:chgData name="Emily Verhoek" userId="2a685b4e-f445-407d-bf30-d121c44ba209" providerId="ADAL" clId="{55D3D2EF-1C1B-BF4F-9F66-1144B99011BE}" dt="2023-04-28T20:23:01.156" v="96" actId="20577"/>
        <pc:sldMkLst>
          <pc:docMk/>
          <pc:sldMk cId="3391587615" sldId="268"/>
        </pc:sldMkLst>
        <pc:spChg chg="mod">
          <ac:chgData name="Emily Verhoek" userId="2a685b4e-f445-407d-bf30-d121c44ba209" providerId="ADAL" clId="{55D3D2EF-1C1B-BF4F-9F66-1144B99011BE}" dt="2023-04-28T20:23:01.156" v="96" actId="20577"/>
          <ac:spMkLst>
            <pc:docMk/>
            <pc:sldMk cId="3391587615" sldId="268"/>
            <ac:spMk id="2" creationId="{2F8102EE-838F-6018-D410-50C3DACAE7D1}"/>
          </ac:spMkLst>
        </pc:spChg>
      </pc:sldChg>
      <pc:sldChg chg="modSp mod">
        <pc:chgData name="Emily Verhoek" userId="2a685b4e-f445-407d-bf30-d121c44ba209" providerId="ADAL" clId="{55D3D2EF-1C1B-BF4F-9F66-1144B99011BE}" dt="2023-04-28T20:23:04.947" v="97"/>
        <pc:sldMkLst>
          <pc:docMk/>
          <pc:sldMk cId="1311305819" sldId="269"/>
        </pc:sldMkLst>
        <pc:spChg chg="mod">
          <ac:chgData name="Emily Verhoek" userId="2a685b4e-f445-407d-bf30-d121c44ba209" providerId="ADAL" clId="{55D3D2EF-1C1B-BF4F-9F66-1144B99011BE}" dt="2023-04-28T20:23:04.947" v="97"/>
          <ac:spMkLst>
            <pc:docMk/>
            <pc:sldMk cId="1311305819" sldId="269"/>
            <ac:spMk id="2" creationId="{A528B8A6-6DC7-7147-1AC0-F1957250F24B}"/>
          </ac:spMkLst>
        </pc:spChg>
      </pc:sldChg>
      <pc:sldChg chg="modSp mod">
        <pc:chgData name="Emily Verhoek" userId="2a685b4e-f445-407d-bf30-d121c44ba209" providerId="ADAL" clId="{55D3D2EF-1C1B-BF4F-9F66-1144B99011BE}" dt="2023-04-28T20:23:20.070" v="110" actId="20577"/>
        <pc:sldMkLst>
          <pc:docMk/>
          <pc:sldMk cId="4234160935" sldId="270"/>
        </pc:sldMkLst>
        <pc:spChg chg="mod">
          <ac:chgData name="Emily Verhoek" userId="2a685b4e-f445-407d-bf30-d121c44ba209" providerId="ADAL" clId="{55D3D2EF-1C1B-BF4F-9F66-1144B99011BE}" dt="2023-04-28T20:23:20.070" v="110" actId="20577"/>
          <ac:spMkLst>
            <pc:docMk/>
            <pc:sldMk cId="4234160935" sldId="270"/>
            <ac:spMk id="6" creationId="{1AD6696C-B816-D8A9-705F-5667106C1C42}"/>
          </ac:spMkLst>
        </pc:spChg>
      </pc:sldChg>
      <pc:sldChg chg="modSp mod">
        <pc:chgData name="Emily Verhoek" userId="2a685b4e-f445-407d-bf30-d121c44ba209" providerId="ADAL" clId="{55D3D2EF-1C1B-BF4F-9F66-1144B99011BE}" dt="2023-04-28T20:23:29.575" v="111"/>
        <pc:sldMkLst>
          <pc:docMk/>
          <pc:sldMk cId="681201324" sldId="271"/>
        </pc:sldMkLst>
        <pc:spChg chg="mod">
          <ac:chgData name="Emily Verhoek" userId="2a685b4e-f445-407d-bf30-d121c44ba209" providerId="ADAL" clId="{55D3D2EF-1C1B-BF4F-9F66-1144B99011BE}" dt="2023-04-28T20:23:29.575" v="111"/>
          <ac:spMkLst>
            <pc:docMk/>
            <pc:sldMk cId="681201324" sldId="271"/>
            <ac:spMk id="6" creationId="{3F6618C9-8E6A-11C6-B9D3-B982BF80B0F7}"/>
          </ac:spMkLst>
        </pc:spChg>
      </pc:sldChg>
      <pc:sldChg chg="modSp mod">
        <pc:chgData name="Emily Verhoek" userId="2a685b4e-f445-407d-bf30-d121c44ba209" providerId="ADAL" clId="{55D3D2EF-1C1B-BF4F-9F66-1144B99011BE}" dt="2023-04-28T20:23:54.744" v="137" actId="20577"/>
        <pc:sldMkLst>
          <pc:docMk/>
          <pc:sldMk cId="54643742" sldId="272"/>
        </pc:sldMkLst>
        <pc:spChg chg="mod">
          <ac:chgData name="Emily Verhoek" userId="2a685b4e-f445-407d-bf30-d121c44ba209" providerId="ADAL" clId="{55D3D2EF-1C1B-BF4F-9F66-1144B99011BE}" dt="2023-04-28T20:23:54.744" v="137" actId="20577"/>
          <ac:spMkLst>
            <pc:docMk/>
            <pc:sldMk cId="54643742" sldId="272"/>
            <ac:spMk id="5" creationId="{7761407F-8DC5-1F45-9B46-B6184B577228}"/>
          </ac:spMkLst>
        </pc:spChg>
      </pc:sldChg>
      <pc:sldChg chg="modSp mod">
        <pc:chgData name="Emily Verhoek" userId="2a685b4e-f445-407d-bf30-d121c44ba209" providerId="ADAL" clId="{55D3D2EF-1C1B-BF4F-9F66-1144B99011BE}" dt="2023-04-28T20:21:02.137" v="26"/>
        <pc:sldMkLst>
          <pc:docMk/>
          <pc:sldMk cId="1598990600" sldId="273"/>
        </pc:sldMkLst>
        <pc:spChg chg="mod">
          <ac:chgData name="Emily Verhoek" userId="2a685b4e-f445-407d-bf30-d121c44ba209" providerId="ADAL" clId="{55D3D2EF-1C1B-BF4F-9F66-1144B99011BE}" dt="2023-04-28T20:19:46.127" v="0" actId="13926"/>
          <ac:spMkLst>
            <pc:docMk/>
            <pc:sldMk cId="1598990600" sldId="273"/>
            <ac:spMk id="6" creationId="{9B24F120-DB73-4184-C618-C1A865B0681A}"/>
          </ac:spMkLst>
        </pc:spChg>
        <pc:spChg chg="mod">
          <ac:chgData name="Emily Verhoek" userId="2a685b4e-f445-407d-bf30-d121c44ba209" providerId="ADAL" clId="{55D3D2EF-1C1B-BF4F-9F66-1144B99011BE}" dt="2023-04-28T20:21:02.137" v="26"/>
          <ac:spMkLst>
            <pc:docMk/>
            <pc:sldMk cId="1598990600" sldId="273"/>
            <ac:spMk id="7" creationId="{B6BF6D89-AAC9-BD5E-2563-1912630AF621}"/>
          </ac:spMkLst>
        </pc:spChg>
      </pc:sldChg>
      <pc:sldChg chg="modSp mod">
        <pc:chgData name="Emily Verhoek" userId="2a685b4e-f445-407d-bf30-d121c44ba209" providerId="ADAL" clId="{55D3D2EF-1C1B-BF4F-9F66-1144B99011BE}" dt="2023-04-28T20:23:43.736" v="124" actId="20577"/>
        <pc:sldMkLst>
          <pc:docMk/>
          <pc:sldMk cId="3712020610" sldId="277"/>
        </pc:sldMkLst>
        <pc:spChg chg="mod">
          <ac:chgData name="Emily Verhoek" userId="2a685b4e-f445-407d-bf30-d121c44ba209" providerId="ADAL" clId="{55D3D2EF-1C1B-BF4F-9F66-1144B99011BE}" dt="2023-04-28T20:23:43.736" v="124" actId="20577"/>
          <ac:spMkLst>
            <pc:docMk/>
            <pc:sldMk cId="3712020610" sldId="277"/>
            <ac:spMk id="12" creationId="{56D3B120-3CDA-B89D-2FC9-7BF50DAD8505}"/>
          </ac:spMkLst>
        </pc:spChg>
      </pc:sldChg>
      <pc:sldChg chg="modSp mod">
        <pc:chgData name="Emily Verhoek" userId="2a685b4e-f445-407d-bf30-d121c44ba209" providerId="ADAL" clId="{55D3D2EF-1C1B-BF4F-9F66-1144B99011BE}" dt="2023-04-28T20:23:32.724" v="112"/>
        <pc:sldMkLst>
          <pc:docMk/>
          <pc:sldMk cId="1853714223" sldId="278"/>
        </pc:sldMkLst>
        <pc:spChg chg="mod">
          <ac:chgData name="Emily Verhoek" userId="2a685b4e-f445-407d-bf30-d121c44ba209" providerId="ADAL" clId="{55D3D2EF-1C1B-BF4F-9F66-1144B99011BE}" dt="2023-04-28T20:23:32.724" v="112"/>
          <ac:spMkLst>
            <pc:docMk/>
            <pc:sldMk cId="1853714223" sldId="278"/>
            <ac:spMk id="7" creationId="{FD159096-9C96-DD58-A74B-6B5B9762F2D1}"/>
          </ac:spMkLst>
        </pc:spChg>
      </pc:sldChg>
    </pc:docChg>
  </pc:docChgLst>
  <pc:docChgLst>
    <pc:chgData name="Alice Johnston" userId="S::aej4@queensu.ca::c04302c5-5153-4faf-bdd8-f67c3032cf22" providerId="AD" clId="Web-{BE0F1B01-F967-44F6-88D6-8389820FE45A}"/>
    <pc:docChg chg="modSld">
      <pc:chgData name="Alice Johnston" userId="S::aej4@queensu.ca::c04302c5-5153-4faf-bdd8-f67c3032cf22" providerId="AD" clId="Web-{BE0F1B01-F967-44F6-88D6-8389820FE45A}" dt="2023-03-07T20:57:12.854" v="4" actId="20577"/>
      <pc:docMkLst>
        <pc:docMk/>
      </pc:docMkLst>
      <pc:sldChg chg="modSp">
        <pc:chgData name="Alice Johnston" userId="S::aej4@queensu.ca::c04302c5-5153-4faf-bdd8-f67c3032cf22" providerId="AD" clId="Web-{BE0F1B01-F967-44F6-88D6-8389820FE45A}" dt="2023-03-07T20:57:12.854" v="4" actId="20577"/>
        <pc:sldMkLst>
          <pc:docMk/>
          <pc:sldMk cId="54643742" sldId="272"/>
        </pc:sldMkLst>
        <pc:graphicFrameChg chg="modGraphic">
          <ac:chgData name="Alice Johnston" userId="S::aej4@queensu.ca::c04302c5-5153-4faf-bdd8-f67c3032cf22" providerId="AD" clId="Web-{BE0F1B01-F967-44F6-88D6-8389820FE45A}" dt="2023-03-07T20:57:12.854" v="4" actId="20577"/>
          <ac:graphicFrameMkLst>
            <pc:docMk/>
            <pc:sldMk cId="54643742" sldId="272"/>
            <ac:graphicFrameMk id="17" creationId="{B6B96A62-48A2-F765-2738-22F20C29D12E}"/>
          </ac:graphicFrameMkLst>
        </pc:graphicFrameChg>
      </pc:sldChg>
      <pc:sldChg chg="modSp">
        <pc:chgData name="Alice Johnston" userId="S::aej4@queensu.ca::c04302c5-5153-4faf-bdd8-f67c3032cf22" providerId="AD" clId="Web-{BE0F1B01-F967-44F6-88D6-8389820FE45A}" dt="2023-03-07T20:56:31.072" v="1" actId="20577"/>
        <pc:sldMkLst>
          <pc:docMk/>
          <pc:sldMk cId="1598990600" sldId="273"/>
        </pc:sldMkLst>
        <pc:spChg chg="mod">
          <ac:chgData name="Alice Johnston" userId="S::aej4@queensu.ca::c04302c5-5153-4faf-bdd8-f67c3032cf22" providerId="AD" clId="Web-{BE0F1B01-F967-44F6-88D6-8389820FE45A}" dt="2023-03-07T20:56:31.072" v="1" actId="20577"/>
          <ac:spMkLst>
            <pc:docMk/>
            <pc:sldMk cId="1598990600" sldId="273"/>
            <ac:spMk id="3" creationId="{50793D7E-BAB3-B90D-075B-605D0E9460FB}"/>
          </ac:spMkLst>
        </pc:spChg>
      </pc:sldChg>
    </pc:docChg>
  </pc:docChgLst>
  <pc:docChgLst>
    <pc:chgData name="Rachel Shin" userId="031ecd6b-0780-41e0-b447-eefd7d7d2585" providerId="ADAL" clId="{F9ED892E-A652-324F-A56B-CD288A83B05F}"/>
    <pc:docChg chg="undo custSel modSld">
      <pc:chgData name="Rachel Shin" userId="031ecd6b-0780-41e0-b447-eefd7d7d2585" providerId="ADAL" clId="{F9ED892E-A652-324F-A56B-CD288A83B05F}" dt="2023-03-27T04:43:38.362" v="1585"/>
      <pc:docMkLst>
        <pc:docMk/>
      </pc:docMkLst>
      <pc:sldChg chg="modSp mod">
        <pc:chgData name="Rachel Shin" userId="031ecd6b-0780-41e0-b447-eefd7d7d2585" providerId="ADAL" clId="{F9ED892E-A652-324F-A56B-CD288A83B05F}" dt="2023-03-27T04:32:06.197" v="141" actId="20577"/>
        <pc:sldMkLst>
          <pc:docMk/>
          <pc:sldMk cId="3622625124" sldId="256"/>
        </pc:sldMkLst>
        <pc:spChg chg="mod">
          <ac:chgData name="Rachel Shin" userId="031ecd6b-0780-41e0-b447-eefd7d7d2585" providerId="ADAL" clId="{F9ED892E-A652-324F-A56B-CD288A83B05F}" dt="2023-03-27T04:32:06.197" v="141" actId="20577"/>
          <ac:spMkLst>
            <pc:docMk/>
            <pc:sldMk cId="3622625124" sldId="256"/>
            <ac:spMk id="4" creationId="{DC331129-365E-8BC5-4F89-D3D258840995}"/>
          </ac:spMkLst>
        </pc:spChg>
      </pc:sldChg>
      <pc:sldChg chg="addSp delSp modSp mod">
        <pc:chgData name="Rachel Shin" userId="031ecd6b-0780-41e0-b447-eefd7d7d2585" providerId="ADAL" clId="{F9ED892E-A652-324F-A56B-CD288A83B05F}" dt="2023-03-27T04:36:24.178" v="143"/>
        <pc:sldMkLst>
          <pc:docMk/>
          <pc:sldMk cId="3231354356" sldId="257"/>
        </pc:sldMkLst>
        <pc:spChg chg="del">
          <ac:chgData name="Rachel Shin" userId="031ecd6b-0780-41e0-b447-eefd7d7d2585" providerId="ADAL" clId="{F9ED892E-A652-324F-A56B-CD288A83B05F}" dt="2023-03-27T04:36:23.870" v="142" actId="478"/>
          <ac:spMkLst>
            <pc:docMk/>
            <pc:sldMk cId="3231354356" sldId="257"/>
            <ac:spMk id="5" creationId="{2686C685-65BB-FBB7-A450-5F5760DDA06D}"/>
          </ac:spMkLst>
        </pc:spChg>
        <pc:spChg chg="add mod">
          <ac:chgData name="Rachel Shin" userId="031ecd6b-0780-41e0-b447-eefd7d7d2585" providerId="ADAL" clId="{F9ED892E-A652-324F-A56B-CD288A83B05F}" dt="2023-03-27T04:36:24.178" v="143"/>
          <ac:spMkLst>
            <pc:docMk/>
            <pc:sldMk cId="3231354356" sldId="257"/>
            <ac:spMk id="6" creationId="{B640F165-E81B-17A9-0E55-2B0A7EF14924}"/>
          </ac:spMkLst>
        </pc:spChg>
      </pc:sldChg>
      <pc:sldChg chg="addSp delSp modSp mod">
        <pc:chgData name="Rachel Shin" userId="031ecd6b-0780-41e0-b447-eefd7d7d2585" providerId="ADAL" clId="{F9ED892E-A652-324F-A56B-CD288A83B05F}" dt="2023-03-27T04:36:27.928" v="145"/>
        <pc:sldMkLst>
          <pc:docMk/>
          <pc:sldMk cId="3184685525" sldId="258"/>
        </pc:sldMkLst>
        <pc:spChg chg="del">
          <ac:chgData name="Rachel Shin" userId="031ecd6b-0780-41e0-b447-eefd7d7d2585" providerId="ADAL" clId="{F9ED892E-A652-324F-A56B-CD288A83B05F}" dt="2023-03-27T04:36:27.622" v="144" actId="478"/>
          <ac:spMkLst>
            <pc:docMk/>
            <pc:sldMk cId="3184685525" sldId="258"/>
            <ac:spMk id="5" creationId="{9B75A4E4-267A-BEBB-50B4-E6058CF59585}"/>
          </ac:spMkLst>
        </pc:spChg>
        <pc:spChg chg="add mod">
          <ac:chgData name="Rachel Shin" userId="031ecd6b-0780-41e0-b447-eefd7d7d2585" providerId="ADAL" clId="{F9ED892E-A652-324F-A56B-CD288A83B05F}" dt="2023-03-27T04:36:27.928" v="145"/>
          <ac:spMkLst>
            <pc:docMk/>
            <pc:sldMk cId="3184685525" sldId="258"/>
            <ac:spMk id="6" creationId="{FE28F02C-AE0F-94C4-79D6-3B9DF0FADC2F}"/>
          </ac:spMkLst>
        </pc:spChg>
      </pc:sldChg>
      <pc:sldChg chg="modSp mod">
        <pc:chgData name="Rachel Shin" userId="031ecd6b-0780-41e0-b447-eefd7d7d2585" providerId="ADAL" clId="{F9ED892E-A652-324F-A56B-CD288A83B05F}" dt="2023-03-27T04:37:17.676" v="397" actId="207"/>
        <pc:sldMkLst>
          <pc:docMk/>
          <pc:sldMk cId="3819687394" sldId="259"/>
        </pc:sldMkLst>
        <pc:spChg chg="mod">
          <ac:chgData name="Rachel Shin" userId="031ecd6b-0780-41e0-b447-eefd7d7d2585" providerId="ADAL" clId="{F9ED892E-A652-324F-A56B-CD288A83B05F}" dt="2023-03-27T04:37:17.676" v="397" actId="207"/>
          <ac:spMkLst>
            <pc:docMk/>
            <pc:sldMk cId="3819687394" sldId="259"/>
            <ac:spMk id="3" creationId="{D1B9BA6B-2A0E-DACD-4633-D2EAAE0A6C83}"/>
          </ac:spMkLst>
        </pc:spChg>
      </pc:sldChg>
      <pc:sldChg chg="modSp mod">
        <pc:chgData name="Rachel Shin" userId="031ecd6b-0780-41e0-b447-eefd7d7d2585" providerId="ADAL" clId="{F9ED892E-A652-324F-A56B-CD288A83B05F}" dt="2023-03-27T04:39:13.668" v="564" actId="20577"/>
        <pc:sldMkLst>
          <pc:docMk/>
          <pc:sldMk cId="3674445241" sldId="260"/>
        </pc:sldMkLst>
        <pc:spChg chg="mod">
          <ac:chgData name="Rachel Shin" userId="031ecd6b-0780-41e0-b447-eefd7d7d2585" providerId="ADAL" clId="{F9ED892E-A652-324F-A56B-CD288A83B05F}" dt="2023-03-27T04:39:13.668" v="564" actId="20577"/>
          <ac:spMkLst>
            <pc:docMk/>
            <pc:sldMk cId="3674445241" sldId="260"/>
            <ac:spMk id="2" creationId="{4E50925A-E591-C8D9-6DB5-494E2FE18D77}"/>
          </ac:spMkLst>
        </pc:spChg>
      </pc:sldChg>
      <pc:sldChg chg="modSp mod">
        <pc:chgData name="Rachel Shin" userId="031ecd6b-0780-41e0-b447-eefd7d7d2585" providerId="ADAL" clId="{F9ED892E-A652-324F-A56B-CD288A83B05F}" dt="2023-03-27T04:40:15.901" v="894" actId="207"/>
        <pc:sldMkLst>
          <pc:docMk/>
          <pc:sldMk cId="8888607" sldId="261"/>
        </pc:sldMkLst>
        <pc:spChg chg="mod">
          <ac:chgData name="Rachel Shin" userId="031ecd6b-0780-41e0-b447-eefd7d7d2585" providerId="ADAL" clId="{F9ED892E-A652-324F-A56B-CD288A83B05F}" dt="2023-03-27T04:40:15.901" v="894" actId="207"/>
          <ac:spMkLst>
            <pc:docMk/>
            <pc:sldMk cId="8888607" sldId="261"/>
            <ac:spMk id="4" creationId="{C3A2CAE9-0613-A337-FB7E-A2EA7AA82747}"/>
          </ac:spMkLst>
        </pc:spChg>
      </pc:sldChg>
      <pc:sldChg chg="modSp mod">
        <pc:chgData name="Rachel Shin" userId="031ecd6b-0780-41e0-b447-eefd7d7d2585" providerId="ADAL" clId="{F9ED892E-A652-324F-A56B-CD288A83B05F}" dt="2023-03-27T04:41:12.640" v="1227" actId="20577"/>
        <pc:sldMkLst>
          <pc:docMk/>
          <pc:sldMk cId="3452122250" sldId="263"/>
        </pc:sldMkLst>
        <pc:spChg chg="mod">
          <ac:chgData name="Rachel Shin" userId="031ecd6b-0780-41e0-b447-eefd7d7d2585" providerId="ADAL" clId="{F9ED892E-A652-324F-A56B-CD288A83B05F}" dt="2023-03-27T04:41:12.640" v="1227" actId="20577"/>
          <ac:spMkLst>
            <pc:docMk/>
            <pc:sldMk cId="3452122250" sldId="263"/>
            <ac:spMk id="2" creationId="{0C663DD7-C8B8-9091-8ED8-0B340B3341BE}"/>
          </ac:spMkLst>
        </pc:spChg>
      </pc:sldChg>
      <pc:sldChg chg="modSp mod">
        <pc:chgData name="Rachel Shin" userId="031ecd6b-0780-41e0-b447-eefd7d7d2585" providerId="ADAL" clId="{F9ED892E-A652-324F-A56B-CD288A83B05F}" dt="2023-03-27T04:40:47.082" v="1062" actId="14100"/>
        <pc:sldMkLst>
          <pc:docMk/>
          <pc:sldMk cId="178270281" sldId="264"/>
        </pc:sldMkLst>
        <pc:spChg chg="mod">
          <ac:chgData name="Rachel Shin" userId="031ecd6b-0780-41e0-b447-eefd7d7d2585" providerId="ADAL" clId="{F9ED892E-A652-324F-A56B-CD288A83B05F}" dt="2023-03-27T04:40:47.082" v="1062" actId="14100"/>
          <ac:spMkLst>
            <pc:docMk/>
            <pc:sldMk cId="178270281" sldId="264"/>
            <ac:spMk id="4" creationId="{638273EA-8397-6561-784B-A416250EEB43}"/>
          </ac:spMkLst>
        </pc:spChg>
      </pc:sldChg>
      <pc:sldChg chg="modSp mod">
        <pc:chgData name="Rachel Shin" userId="031ecd6b-0780-41e0-b447-eefd7d7d2585" providerId="ADAL" clId="{F9ED892E-A652-324F-A56B-CD288A83B05F}" dt="2023-03-27T04:41:39.720" v="1394" actId="20577"/>
        <pc:sldMkLst>
          <pc:docMk/>
          <pc:sldMk cId="1434523213" sldId="265"/>
        </pc:sldMkLst>
        <pc:spChg chg="mod">
          <ac:chgData name="Rachel Shin" userId="031ecd6b-0780-41e0-b447-eefd7d7d2585" providerId="ADAL" clId="{F9ED892E-A652-324F-A56B-CD288A83B05F}" dt="2023-03-27T04:41:39.720" v="1394" actId="20577"/>
          <ac:spMkLst>
            <pc:docMk/>
            <pc:sldMk cId="1434523213" sldId="265"/>
            <ac:spMk id="2" creationId="{9B5F24B1-8F26-FF91-6FB7-55EC38613980}"/>
          </ac:spMkLst>
        </pc:spChg>
      </pc:sldChg>
      <pc:sldChg chg="modSp mod">
        <pc:chgData name="Rachel Shin" userId="031ecd6b-0780-41e0-b447-eefd7d7d2585" providerId="ADAL" clId="{F9ED892E-A652-324F-A56B-CD288A83B05F}" dt="2023-03-27T04:42:02.374" v="1537" actId="20577"/>
        <pc:sldMkLst>
          <pc:docMk/>
          <pc:sldMk cId="4263793300" sldId="266"/>
        </pc:sldMkLst>
        <pc:spChg chg="mod">
          <ac:chgData name="Rachel Shin" userId="031ecd6b-0780-41e0-b447-eefd7d7d2585" providerId="ADAL" clId="{F9ED892E-A652-324F-A56B-CD288A83B05F}" dt="2023-03-27T04:42:02.374" v="1537" actId="20577"/>
          <ac:spMkLst>
            <pc:docMk/>
            <pc:sldMk cId="4263793300" sldId="266"/>
            <ac:spMk id="3" creationId="{3252BB89-B1AC-1D70-6B36-9288A7E8DFD4}"/>
          </ac:spMkLst>
        </pc:spChg>
      </pc:sldChg>
      <pc:sldChg chg="modSp mod">
        <pc:chgData name="Rachel Shin" userId="031ecd6b-0780-41e0-b447-eefd7d7d2585" providerId="ADAL" clId="{F9ED892E-A652-324F-A56B-CD288A83B05F}" dt="2023-03-27T04:42:19.721" v="1552" actId="207"/>
        <pc:sldMkLst>
          <pc:docMk/>
          <pc:sldMk cId="2828935707" sldId="267"/>
        </pc:sldMkLst>
        <pc:spChg chg="mod">
          <ac:chgData name="Rachel Shin" userId="031ecd6b-0780-41e0-b447-eefd7d7d2585" providerId="ADAL" clId="{F9ED892E-A652-324F-A56B-CD288A83B05F}" dt="2023-03-27T04:42:19.721" v="1552" actId="207"/>
          <ac:spMkLst>
            <pc:docMk/>
            <pc:sldMk cId="2828935707" sldId="267"/>
            <ac:spMk id="2" creationId="{AE199376-AA30-5C35-C731-A86A82F34D1E}"/>
          </ac:spMkLst>
        </pc:spChg>
      </pc:sldChg>
      <pc:sldChg chg="modSp mod">
        <pc:chgData name="Rachel Shin" userId="031ecd6b-0780-41e0-b447-eefd7d7d2585" providerId="ADAL" clId="{F9ED892E-A652-324F-A56B-CD288A83B05F}" dt="2023-03-27T04:42:39.420" v="1569" actId="20577"/>
        <pc:sldMkLst>
          <pc:docMk/>
          <pc:sldMk cId="1311305819" sldId="269"/>
        </pc:sldMkLst>
        <pc:spChg chg="mod">
          <ac:chgData name="Rachel Shin" userId="031ecd6b-0780-41e0-b447-eefd7d7d2585" providerId="ADAL" clId="{F9ED892E-A652-324F-A56B-CD288A83B05F}" dt="2023-03-27T04:42:39.420" v="1569" actId="20577"/>
          <ac:spMkLst>
            <pc:docMk/>
            <pc:sldMk cId="1311305819" sldId="269"/>
            <ac:spMk id="2" creationId="{A528B8A6-6DC7-7147-1AC0-F1957250F24B}"/>
          </ac:spMkLst>
        </pc:spChg>
      </pc:sldChg>
      <pc:sldChg chg="addSp delSp modSp mod">
        <pc:chgData name="Rachel Shin" userId="031ecd6b-0780-41e0-b447-eefd7d7d2585" providerId="ADAL" clId="{F9ED892E-A652-324F-A56B-CD288A83B05F}" dt="2023-03-27T04:43:02.333" v="1573" actId="207"/>
        <pc:sldMkLst>
          <pc:docMk/>
          <pc:sldMk cId="4234160935" sldId="270"/>
        </pc:sldMkLst>
        <pc:spChg chg="del">
          <ac:chgData name="Rachel Shin" userId="031ecd6b-0780-41e0-b447-eefd7d7d2585" providerId="ADAL" clId="{F9ED892E-A652-324F-A56B-CD288A83B05F}" dt="2023-03-27T04:42:49.477" v="1570" actId="478"/>
          <ac:spMkLst>
            <pc:docMk/>
            <pc:sldMk cId="4234160935" sldId="270"/>
            <ac:spMk id="2" creationId="{34B6161F-D212-E37A-5EB2-5F6DFBC8FA08}"/>
          </ac:spMkLst>
        </pc:spChg>
        <pc:spChg chg="add mod">
          <ac:chgData name="Rachel Shin" userId="031ecd6b-0780-41e0-b447-eefd7d7d2585" providerId="ADAL" clId="{F9ED892E-A652-324F-A56B-CD288A83B05F}" dt="2023-03-27T04:43:02.333" v="1573" actId="207"/>
          <ac:spMkLst>
            <pc:docMk/>
            <pc:sldMk cId="4234160935" sldId="270"/>
            <ac:spMk id="6" creationId="{1AD6696C-B816-D8A9-705F-5667106C1C42}"/>
          </ac:spMkLst>
        </pc:spChg>
      </pc:sldChg>
      <pc:sldChg chg="addSp delSp modSp mod">
        <pc:chgData name="Rachel Shin" userId="031ecd6b-0780-41e0-b447-eefd7d7d2585" providerId="ADAL" clId="{F9ED892E-A652-324F-A56B-CD288A83B05F}" dt="2023-03-27T04:43:13.628" v="1577"/>
        <pc:sldMkLst>
          <pc:docMk/>
          <pc:sldMk cId="681201324" sldId="271"/>
        </pc:sldMkLst>
        <pc:spChg chg="del">
          <ac:chgData name="Rachel Shin" userId="031ecd6b-0780-41e0-b447-eefd7d7d2585" providerId="ADAL" clId="{F9ED892E-A652-324F-A56B-CD288A83B05F}" dt="2023-03-27T04:43:06.346" v="1574" actId="478"/>
          <ac:spMkLst>
            <pc:docMk/>
            <pc:sldMk cId="681201324" sldId="271"/>
            <ac:spMk id="2" creationId="{BF818F30-0685-1A38-2ABD-FF5F9AC504F3}"/>
          </ac:spMkLst>
        </pc:spChg>
        <pc:spChg chg="add del mod">
          <ac:chgData name="Rachel Shin" userId="031ecd6b-0780-41e0-b447-eefd7d7d2585" providerId="ADAL" clId="{F9ED892E-A652-324F-A56B-CD288A83B05F}" dt="2023-03-27T04:43:08.187" v="1576" actId="21"/>
          <ac:spMkLst>
            <pc:docMk/>
            <pc:sldMk cId="681201324" sldId="271"/>
            <ac:spMk id="5" creationId="{701581FE-4E37-18A7-2AD6-8D23A5C55DBD}"/>
          </ac:spMkLst>
        </pc:spChg>
        <pc:spChg chg="add mod">
          <ac:chgData name="Rachel Shin" userId="031ecd6b-0780-41e0-b447-eefd7d7d2585" providerId="ADAL" clId="{F9ED892E-A652-324F-A56B-CD288A83B05F}" dt="2023-03-27T04:43:13.628" v="1577"/>
          <ac:spMkLst>
            <pc:docMk/>
            <pc:sldMk cId="681201324" sldId="271"/>
            <ac:spMk id="6" creationId="{3F6618C9-8E6A-11C6-B9D3-B982BF80B0F7}"/>
          </ac:spMkLst>
        </pc:spChg>
      </pc:sldChg>
      <pc:sldChg chg="addSp delSp modSp mod">
        <pc:chgData name="Rachel Shin" userId="031ecd6b-0780-41e0-b447-eefd7d7d2585" providerId="ADAL" clId="{F9ED892E-A652-324F-A56B-CD288A83B05F}" dt="2023-03-27T04:43:38.362" v="1585"/>
        <pc:sldMkLst>
          <pc:docMk/>
          <pc:sldMk cId="54643742" sldId="272"/>
        </pc:sldMkLst>
        <pc:spChg chg="del">
          <ac:chgData name="Rachel Shin" userId="031ecd6b-0780-41e0-b447-eefd7d7d2585" providerId="ADAL" clId="{F9ED892E-A652-324F-A56B-CD288A83B05F}" dt="2023-03-27T04:43:38.051" v="1584" actId="478"/>
          <ac:spMkLst>
            <pc:docMk/>
            <pc:sldMk cId="54643742" sldId="272"/>
            <ac:spMk id="3" creationId="{3014952B-4D00-6934-874C-6A41D11B6854}"/>
          </ac:spMkLst>
        </pc:spChg>
        <pc:spChg chg="add mod">
          <ac:chgData name="Rachel Shin" userId="031ecd6b-0780-41e0-b447-eefd7d7d2585" providerId="ADAL" clId="{F9ED892E-A652-324F-A56B-CD288A83B05F}" dt="2023-03-27T04:43:38.362" v="1585"/>
          <ac:spMkLst>
            <pc:docMk/>
            <pc:sldMk cId="54643742" sldId="272"/>
            <ac:spMk id="5" creationId="{7761407F-8DC5-1F45-9B46-B6184B577228}"/>
          </ac:spMkLst>
        </pc:spChg>
      </pc:sldChg>
      <pc:sldChg chg="modSp mod">
        <pc:chgData name="Rachel Shin" userId="031ecd6b-0780-41e0-b447-eefd7d7d2585" providerId="ADAL" clId="{F9ED892E-A652-324F-A56B-CD288A83B05F}" dt="2023-03-27T04:39:41.777" v="732" actId="14100"/>
        <pc:sldMkLst>
          <pc:docMk/>
          <pc:sldMk cId="1598990600" sldId="273"/>
        </pc:sldMkLst>
        <pc:spChg chg="mod">
          <ac:chgData name="Rachel Shin" userId="031ecd6b-0780-41e0-b447-eefd7d7d2585" providerId="ADAL" clId="{F9ED892E-A652-324F-A56B-CD288A83B05F}" dt="2023-03-27T04:39:41.777" v="732" actId="14100"/>
          <ac:spMkLst>
            <pc:docMk/>
            <pc:sldMk cId="1598990600" sldId="273"/>
            <ac:spMk id="7" creationId="{B6BF6D89-AAC9-BD5E-2563-1912630AF621}"/>
          </ac:spMkLst>
        </pc:spChg>
      </pc:sldChg>
      <pc:sldChg chg="addSp delSp modSp mod">
        <pc:chgData name="Rachel Shin" userId="031ecd6b-0780-41e0-b447-eefd7d7d2585" providerId="ADAL" clId="{F9ED892E-A652-324F-A56B-CD288A83B05F}" dt="2023-03-27T04:43:30.826" v="1583"/>
        <pc:sldMkLst>
          <pc:docMk/>
          <pc:sldMk cId="3712020610" sldId="277"/>
        </pc:sldMkLst>
        <pc:spChg chg="del">
          <ac:chgData name="Rachel Shin" userId="031ecd6b-0780-41e0-b447-eefd7d7d2585" providerId="ADAL" clId="{F9ED892E-A652-324F-A56B-CD288A83B05F}" dt="2023-03-27T04:43:30.513" v="1582" actId="478"/>
          <ac:spMkLst>
            <pc:docMk/>
            <pc:sldMk cId="3712020610" sldId="277"/>
            <ac:spMk id="3" creationId="{8805B0C4-7E98-5418-8730-8D8880F25FCF}"/>
          </ac:spMkLst>
        </pc:spChg>
        <pc:spChg chg="add mod">
          <ac:chgData name="Rachel Shin" userId="031ecd6b-0780-41e0-b447-eefd7d7d2585" providerId="ADAL" clId="{F9ED892E-A652-324F-A56B-CD288A83B05F}" dt="2023-03-27T04:43:30.826" v="1583"/>
          <ac:spMkLst>
            <pc:docMk/>
            <pc:sldMk cId="3712020610" sldId="277"/>
            <ac:spMk id="12" creationId="{56D3B120-3CDA-B89D-2FC9-7BF50DAD8505}"/>
          </ac:spMkLst>
        </pc:spChg>
      </pc:sldChg>
      <pc:sldChg chg="addSp delSp modSp mod">
        <pc:chgData name="Rachel Shin" userId="031ecd6b-0780-41e0-b447-eefd7d7d2585" providerId="ADAL" clId="{F9ED892E-A652-324F-A56B-CD288A83B05F}" dt="2023-03-27T04:43:18.873" v="1581"/>
        <pc:sldMkLst>
          <pc:docMk/>
          <pc:sldMk cId="1853714223" sldId="278"/>
        </pc:sldMkLst>
        <pc:spChg chg="del">
          <ac:chgData name="Rachel Shin" userId="031ecd6b-0780-41e0-b447-eefd7d7d2585" providerId="ADAL" clId="{F9ED892E-A652-324F-A56B-CD288A83B05F}" dt="2023-03-27T04:43:18.531" v="1580" actId="478"/>
          <ac:spMkLst>
            <pc:docMk/>
            <pc:sldMk cId="1853714223" sldId="278"/>
            <ac:spMk id="3" creationId="{7E76A5EE-63DC-2DDB-3909-992D3B5490B5}"/>
          </ac:spMkLst>
        </pc:spChg>
        <pc:spChg chg="add del mod">
          <ac:chgData name="Rachel Shin" userId="031ecd6b-0780-41e0-b447-eefd7d7d2585" providerId="ADAL" clId="{F9ED892E-A652-324F-A56B-CD288A83B05F}" dt="2023-03-27T04:43:16.827" v="1579"/>
          <ac:spMkLst>
            <pc:docMk/>
            <pc:sldMk cId="1853714223" sldId="278"/>
            <ac:spMk id="6" creationId="{C0A3332A-3B2D-C6DB-7AC5-74A31755A3F7}"/>
          </ac:spMkLst>
        </pc:spChg>
        <pc:spChg chg="add mod">
          <ac:chgData name="Rachel Shin" userId="031ecd6b-0780-41e0-b447-eefd7d7d2585" providerId="ADAL" clId="{F9ED892E-A652-324F-A56B-CD288A83B05F}" dt="2023-03-27T04:43:18.873" v="1581"/>
          <ac:spMkLst>
            <pc:docMk/>
            <pc:sldMk cId="1853714223" sldId="278"/>
            <ac:spMk id="7" creationId="{FD159096-9C96-DD58-A74B-6B5B9762F2D1}"/>
          </ac:spMkLst>
        </pc:spChg>
      </pc:sldChg>
    </pc:docChg>
  </pc:docChgLst>
  <pc:docChgLst>
    <pc:chgData name="Alice Johnston" userId="S::aej4@queensu.ca::c04302c5-5153-4faf-bdd8-f67c3032cf22" providerId="AD" clId="Web-{DD0DFAFB-B739-4D39-8311-6D4D9AE70D7E}"/>
    <pc:docChg chg="modSld">
      <pc:chgData name="Alice Johnston" userId="S::aej4@queensu.ca::c04302c5-5153-4faf-bdd8-f67c3032cf22" providerId="AD" clId="Web-{DD0DFAFB-B739-4D39-8311-6D4D9AE70D7E}" dt="2023-05-03T02:00:28.993" v="134" actId="20577"/>
      <pc:docMkLst>
        <pc:docMk/>
      </pc:docMkLst>
      <pc:sldChg chg="modSp">
        <pc:chgData name="Alice Johnston" userId="S::aej4@queensu.ca::c04302c5-5153-4faf-bdd8-f67c3032cf22" providerId="AD" clId="Web-{DD0DFAFB-B739-4D39-8311-6D4D9AE70D7E}" dt="2023-05-03T01:55:29.511" v="1" actId="20577"/>
        <pc:sldMkLst>
          <pc:docMk/>
          <pc:sldMk cId="3622625124" sldId="256"/>
        </pc:sldMkLst>
        <pc:spChg chg="mod">
          <ac:chgData name="Alice Johnston" userId="S::aej4@queensu.ca::c04302c5-5153-4faf-bdd8-f67c3032cf22" providerId="AD" clId="Web-{DD0DFAFB-B739-4D39-8311-6D4D9AE70D7E}" dt="2023-05-03T01:55:29.511" v="1" actId="20577"/>
          <ac:spMkLst>
            <pc:docMk/>
            <pc:sldMk cId="3622625124" sldId="256"/>
            <ac:spMk id="4" creationId="{DC331129-365E-8BC5-4F89-D3D258840995}"/>
          </ac:spMkLst>
        </pc:spChg>
      </pc:sldChg>
      <pc:sldChg chg="modSp">
        <pc:chgData name="Alice Johnston" userId="S::aej4@queensu.ca::c04302c5-5153-4faf-bdd8-f67c3032cf22" providerId="AD" clId="Web-{DD0DFAFB-B739-4D39-8311-6D4D9AE70D7E}" dt="2023-05-03T01:57:25.619" v="11" actId="20577"/>
        <pc:sldMkLst>
          <pc:docMk/>
          <pc:sldMk cId="3231354356" sldId="257"/>
        </pc:sldMkLst>
        <pc:spChg chg="mod">
          <ac:chgData name="Alice Johnston" userId="S::aej4@queensu.ca::c04302c5-5153-4faf-bdd8-f67c3032cf22" providerId="AD" clId="Web-{DD0DFAFB-B739-4D39-8311-6D4D9AE70D7E}" dt="2023-05-03T01:57:25.619" v="11" actId="20577"/>
          <ac:spMkLst>
            <pc:docMk/>
            <pc:sldMk cId="3231354356" sldId="257"/>
            <ac:spMk id="6" creationId="{B640F165-E81B-17A9-0E55-2B0A7EF14924}"/>
          </ac:spMkLst>
        </pc:spChg>
      </pc:sldChg>
      <pc:sldChg chg="modSp">
        <pc:chgData name="Alice Johnston" userId="S::aej4@queensu.ca::c04302c5-5153-4faf-bdd8-f67c3032cf22" providerId="AD" clId="Web-{DD0DFAFB-B739-4D39-8311-6D4D9AE70D7E}" dt="2023-05-03T01:58:51.072" v="115" actId="20577"/>
        <pc:sldMkLst>
          <pc:docMk/>
          <pc:sldMk cId="3184685525" sldId="258"/>
        </pc:sldMkLst>
        <pc:spChg chg="mod">
          <ac:chgData name="Alice Johnston" userId="S::aej4@queensu.ca::c04302c5-5153-4faf-bdd8-f67c3032cf22" providerId="AD" clId="Web-{DD0DFAFB-B739-4D39-8311-6D4D9AE70D7E}" dt="2023-05-03T01:58:51.072" v="115" actId="20577"/>
          <ac:spMkLst>
            <pc:docMk/>
            <pc:sldMk cId="3184685525" sldId="258"/>
            <ac:spMk id="6" creationId="{FE28F02C-AE0F-94C4-79D6-3B9DF0FADC2F}"/>
          </ac:spMkLst>
        </pc:spChg>
      </pc:sldChg>
      <pc:sldChg chg="modSp">
        <pc:chgData name="Alice Johnston" userId="S::aej4@queensu.ca::c04302c5-5153-4faf-bdd8-f67c3032cf22" providerId="AD" clId="Web-{DD0DFAFB-B739-4D39-8311-6D4D9AE70D7E}" dt="2023-05-03T01:58:29.619" v="60" actId="20577"/>
        <pc:sldMkLst>
          <pc:docMk/>
          <pc:sldMk cId="3819687394" sldId="259"/>
        </pc:sldMkLst>
        <pc:spChg chg="mod">
          <ac:chgData name="Alice Johnston" userId="S::aej4@queensu.ca::c04302c5-5153-4faf-bdd8-f67c3032cf22" providerId="AD" clId="Web-{DD0DFAFB-B739-4D39-8311-6D4D9AE70D7E}" dt="2023-05-03T01:58:29.619" v="60" actId="20577"/>
          <ac:spMkLst>
            <pc:docMk/>
            <pc:sldMk cId="3819687394" sldId="259"/>
            <ac:spMk id="3" creationId="{D1B9BA6B-2A0E-DACD-4633-D2EAAE0A6C83}"/>
          </ac:spMkLst>
        </pc:spChg>
      </pc:sldChg>
      <pc:sldChg chg="modSp">
        <pc:chgData name="Alice Johnston" userId="S::aej4@queensu.ca::c04302c5-5153-4faf-bdd8-f67c3032cf22" providerId="AD" clId="Web-{DD0DFAFB-B739-4D39-8311-6D4D9AE70D7E}" dt="2023-05-03T01:59:05.728" v="116" actId="20577"/>
        <pc:sldMkLst>
          <pc:docMk/>
          <pc:sldMk cId="3674445241" sldId="260"/>
        </pc:sldMkLst>
        <pc:spChg chg="mod">
          <ac:chgData name="Alice Johnston" userId="S::aej4@queensu.ca::c04302c5-5153-4faf-bdd8-f67c3032cf22" providerId="AD" clId="Web-{DD0DFAFB-B739-4D39-8311-6D4D9AE70D7E}" dt="2023-05-03T01:59:05.728" v="116" actId="20577"/>
          <ac:spMkLst>
            <pc:docMk/>
            <pc:sldMk cId="3674445241" sldId="260"/>
            <ac:spMk id="2" creationId="{4E50925A-E591-C8D9-6DB5-494E2FE18D77}"/>
          </ac:spMkLst>
        </pc:spChg>
      </pc:sldChg>
      <pc:sldChg chg="modSp">
        <pc:chgData name="Alice Johnston" userId="S::aej4@queensu.ca::c04302c5-5153-4faf-bdd8-f67c3032cf22" providerId="AD" clId="Web-{DD0DFAFB-B739-4D39-8311-6D4D9AE70D7E}" dt="2023-05-03T01:59:20.290" v="118" actId="20577"/>
        <pc:sldMkLst>
          <pc:docMk/>
          <pc:sldMk cId="8888607" sldId="261"/>
        </pc:sldMkLst>
        <pc:spChg chg="mod">
          <ac:chgData name="Alice Johnston" userId="S::aej4@queensu.ca::c04302c5-5153-4faf-bdd8-f67c3032cf22" providerId="AD" clId="Web-{DD0DFAFB-B739-4D39-8311-6D4D9AE70D7E}" dt="2023-05-03T01:59:20.290" v="118" actId="20577"/>
          <ac:spMkLst>
            <pc:docMk/>
            <pc:sldMk cId="8888607" sldId="261"/>
            <ac:spMk id="4" creationId="{C3A2CAE9-0613-A337-FB7E-A2EA7AA82747}"/>
          </ac:spMkLst>
        </pc:spChg>
      </pc:sldChg>
      <pc:sldChg chg="modSp">
        <pc:chgData name="Alice Johnston" userId="S::aej4@queensu.ca::c04302c5-5153-4faf-bdd8-f67c3032cf22" providerId="AD" clId="Web-{DD0DFAFB-B739-4D39-8311-6D4D9AE70D7E}" dt="2023-05-03T01:59:32.603" v="120" actId="20577"/>
        <pc:sldMkLst>
          <pc:docMk/>
          <pc:sldMk cId="3452122250" sldId="263"/>
        </pc:sldMkLst>
        <pc:spChg chg="mod">
          <ac:chgData name="Alice Johnston" userId="S::aej4@queensu.ca::c04302c5-5153-4faf-bdd8-f67c3032cf22" providerId="AD" clId="Web-{DD0DFAFB-B739-4D39-8311-6D4D9AE70D7E}" dt="2023-05-03T01:59:32.603" v="120" actId="20577"/>
          <ac:spMkLst>
            <pc:docMk/>
            <pc:sldMk cId="3452122250" sldId="263"/>
            <ac:spMk id="2" creationId="{0C663DD7-C8B8-9091-8ED8-0B340B3341BE}"/>
          </ac:spMkLst>
        </pc:spChg>
      </pc:sldChg>
      <pc:sldChg chg="modSp">
        <pc:chgData name="Alice Johnston" userId="S::aej4@queensu.ca::c04302c5-5153-4faf-bdd8-f67c3032cf22" providerId="AD" clId="Web-{DD0DFAFB-B739-4D39-8311-6D4D9AE70D7E}" dt="2023-05-03T01:59:25.978" v="119" actId="20577"/>
        <pc:sldMkLst>
          <pc:docMk/>
          <pc:sldMk cId="178270281" sldId="264"/>
        </pc:sldMkLst>
        <pc:spChg chg="mod">
          <ac:chgData name="Alice Johnston" userId="S::aej4@queensu.ca::c04302c5-5153-4faf-bdd8-f67c3032cf22" providerId="AD" clId="Web-{DD0DFAFB-B739-4D39-8311-6D4D9AE70D7E}" dt="2023-05-03T01:59:25.978" v="119" actId="20577"/>
          <ac:spMkLst>
            <pc:docMk/>
            <pc:sldMk cId="178270281" sldId="264"/>
            <ac:spMk id="4" creationId="{638273EA-8397-6561-784B-A416250EEB43}"/>
          </ac:spMkLst>
        </pc:spChg>
      </pc:sldChg>
      <pc:sldChg chg="modSp">
        <pc:chgData name="Alice Johnston" userId="S::aej4@queensu.ca::c04302c5-5153-4faf-bdd8-f67c3032cf22" providerId="AD" clId="Web-{DD0DFAFB-B739-4D39-8311-6D4D9AE70D7E}" dt="2023-05-03T01:59:36.040" v="121" actId="20577"/>
        <pc:sldMkLst>
          <pc:docMk/>
          <pc:sldMk cId="1434523213" sldId="265"/>
        </pc:sldMkLst>
        <pc:spChg chg="mod">
          <ac:chgData name="Alice Johnston" userId="S::aej4@queensu.ca::c04302c5-5153-4faf-bdd8-f67c3032cf22" providerId="AD" clId="Web-{DD0DFAFB-B739-4D39-8311-6D4D9AE70D7E}" dt="2023-05-03T01:59:36.040" v="121" actId="20577"/>
          <ac:spMkLst>
            <pc:docMk/>
            <pc:sldMk cId="1434523213" sldId="265"/>
            <ac:spMk id="2" creationId="{9B5F24B1-8F26-FF91-6FB7-55EC38613980}"/>
          </ac:spMkLst>
        </pc:spChg>
      </pc:sldChg>
      <pc:sldChg chg="modSp">
        <pc:chgData name="Alice Johnston" userId="S::aej4@queensu.ca::c04302c5-5153-4faf-bdd8-f67c3032cf22" providerId="AD" clId="Web-{DD0DFAFB-B739-4D39-8311-6D4D9AE70D7E}" dt="2023-05-03T01:59:42.650" v="122" actId="20577"/>
        <pc:sldMkLst>
          <pc:docMk/>
          <pc:sldMk cId="4263793300" sldId="266"/>
        </pc:sldMkLst>
        <pc:spChg chg="mod">
          <ac:chgData name="Alice Johnston" userId="S::aej4@queensu.ca::c04302c5-5153-4faf-bdd8-f67c3032cf22" providerId="AD" clId="Web-{DD0DFAFB-B739-4D39-8311-6D4D9AE70D7E}" dt="2023-05-03T01:59:42.650" v="122" actId="20577"/>
          <ac:spMkLst>
            <pc:docMk/>
            <pc:sldMk cId="4263793300" sldId="266"/>
            <ac:spMk id="3" creationId="{3252BB89-B1AC-1D70-6B36-9288A7E8DFD4}"/>
          </ac:spMkLst>
        </pc:spChg>
      </pc:sldChg>
      <pc:sldChg chg="modSp">
        <pc:chgData name="Alice Johnston" userId="S::aej4@queensu.ca::c04302c5-5153-4faf-bdd8-f67c3032cf22" providerId="AD" clId="Web-{DD0DFAFB-B739-4D39-8311-6D4D9AE70D7E}" dt="2023-05-03T01:59:48.446" v="123" actId="20577"/>
        <pc:sldMkLst>
          <pc:docMk/>
          <pc:sldMk cId="2828935707" sldId="267"/>
        </pc:sldMkLst>
        <pc:spChg chg="mod">
          <ac:chgData name="Alice Johnston" userId="S::aej4@queensu.ca::c04302c5-5153-4faf-bdd8-f67c3032cf22" providerId="AD" clId="Web-{DD0DFAFB-B739-4D39-8311-6D4D9AE70D7E}" dt="2023-05-03T01:59:48.446" v="123" actId="20577"/>
          <ac:spMkLst>
            <pc:docMk/>
            <pc:sldMk cId="2828935707" sldId="267"/>
            <ac:spMk id="2" creationId="{AE199376-AA30-5C35-C731-A86A82F34D1E}"/>
          </ac:spMkLst>
        </pc:spChg>
      </pc:sldChg>
      <pc:sldChg chg="modSp">
        <pc:chgData name="Alice Johnston" userId="S::aej4@queensu.ca::c04302c5-5153-4faf-bdd8-f67c3032cf22" providerId="AD" clId="Web-{DD0DFAFB-B739-4D39-8311-6D4D9AE70D7E}" dt="2023-05-03T01:59:54.884" v="125" actId="20577"/>
        <pc:sldMkLst>
          <pc:docMk/>
          <pc:sldMk cId="3391587615" sldId="268"/>
        </pc:sldMkLst>
        <pc:spChg chg="mod">
          <ac:chgData name="Alice Johnston" userId="S::aej4@queensu.ca::c04302c5-5153-4faf-bdd8-f67c3032cf22" providerId="AD" clId="Web-{DD0DFAFB-B739-4D39-8311-6D4D9AE70D7E}" dt="2023-05-03T01:59:54.884" v="125" actId="20577"/>
          <ac:spMkLst>
            <pc:docMk/>
            <pc:sldMk cId="3391587615" sldId="268"/>
            <ac:spMk id="2" creationId="{2F8102EE-838F-6018-D410-50C3DACAE7D1}"/>
          </ac:spMkLst>
        </pc:spChg>
      </pc:sldChg>
      <pc:sldChg chg="modSp">
        <pc:chgData name="Alice Johnston" userId="S::aej4@queensu.ca::c04302c5-5153-4faf-bdd8-f67c3032cf22" providerId="AD" clId="Web-{DD0DFAFB-B739-4D39-8311-6D4D9AE70D7E}" dt="2023-05-03T02:00:02.118" v="126" actId="20577"/>
        <pc:sldMkLst>
          <pc:docMk/>
          <pc:sldMk cId="1311305819" sldId="269"/>
        </pc:sldMkLst>
        <pc:spChg chg="mod">
          <ac:chgData name="Alice Johnston" userId="S::aej4@queensu.ca::c04302c5-5153-4faf-bdd8-f67c3032cf22" providerId="AD" clId="Web-{DD0DFAFB-B739-4D39-8311-6D4D9AE70D7E}" dt="2023-05-03T02:00:02.118" v="126" actId="20577"/>
          <ac:spMkLst>
            <pc:docMk/>
            <pc:sldMk cId="1311305819" sldId="269"/>
            <ac:spMk id="2" creationId="{A528B8A6-6DC7-7147-1AC0-F1957250F24B}"/>
          </ac:spMkLst>
        </pc:spChg>
      </pc:sldChg>
      <pc:sldChg chg="modSp">
        <pc:chgData name="Alice Johnston" userId="S::aej4@queensu.ca::c04302c5-5153-4faf-bdd8-f67c3032cf22" providerId="AD" clId="Web-{DD0DFAFB-B739-4D39-8311-6D4D9AE70D7E}" dt="2023-05-03T02:00:08.181" v="128" actId="20577"/>
        <pc:sldMkLst>
          <pc:docMk/>
          <pc:sldMk cId="4234160935" sldId="270"/>
        </pc:sldMkLst>
        <pc:spChg chg="mod">
          <ac:chgData name="Alice Johnston" userId="S::aej4@queensu.ca::c04302c5-5153-4faf-bdd8-f67c3032cf22" providerId="AD" clId="Web-{DD0DFAFB-B739-4D39-8311-6D4D9AE70D7E}" dt="2023-05-03T02:00:08.181" v="128" actId="20577"/>
          <ac:spMkLst>
            <pc:docMk/>
            <pc:sldMk cId="4234160935" sldId="270"/>
            <ac:spMk id="6" creationId="{1AD6696C-B816-D8A9-705F-5667106C1C42}"/>
          </ac:spMkLst>
        </pc:spChg>
      </pc:sldChg>
      <pc:sldChg chg="modSp">
        <pc:chgData name="Alice Johnston" userId="S::aej4@queensu.ca::c04302c5-5153-4faf-bdd8-f67c3032cf22" providerId="AD" clId="Web-{DD0DFAFB-B739-4D39-8311-6D4D9AE70D7E}" dt="2023-05-03T02:00:13.806" v="130" actId="20577"/>
        <pc:sldMkLst>
          <pc:docMk/>
          <pc:sldMk cId="681201324" sldId="271"/>
        </pc:sldMkLst>
        <pc:spChg chg="mod">
          <ac:chgData name="Alice Johnston" userId="S::aej4@queensu.ca::c04302c5-5153-4faf-bdd8-f67c3032cf22" providerId="AD" clId="Web-{DD0DFAFB-B739-4D39-8311-6D4D9AE70D7E}" dt="2023-05-03T02:00:13.806" v="130" actId="20577"/>
          <ac:spMkLst>
            <pc:docMk/>
            <pc:sldMk cId="681201324" sldId="271"/>
            <ac:spMk id="6" creationId="{3F6618C9-8E6A-11C6-B9D3-B982BF80B0F7}"/>
          </ac:spMkLst>
        </pc:spChg>
      </pc:sldChg>
      <pc:sldChg chg="modSp">
        <pc:chgData name="Alice Johnston" userId="S::aej4@queensu.ca::c04302c5-5153-4faf-bdd8-f67c3032cf22" providerId="AD" clId="Web-{DD0DFAFB-B739-4D39-8311-6D4D9AE70D7E}" dt="2023-05-03T02:00:28.993" v="134" actId="20577"/>
        <pc:sldMkLst>
          <pc:docMk/>
          <pc:sldMk cId="54643742" sldId="272"/>
        </pc:sldMkLst>
        <pc:spChg chg="mod">
          <ac:chgData name="Alice Johnston" userId="S::aej4@queensu.ca::c04302c5-5153-4faf-bdd8-f67c3032cf22" providerId="AD" clId="Web-{DD0DFAFB-B739-4D39-8311-6D4D9AE70D7E}" dt="2023-05-03T02:00:28.993" v="134" actId="20577"/>
          <ac:spMkLst>
            <pc:docMk/>
            <pc:sldMk cId="54643742" sldId="272"/>
            <ac:spMk id="5" creationId="{7761407F-8DC5-1F45-9B46-B6184B577228}"/>
          </ac:spMkLst>
        </pc:spChg>
      </pc:sldChg>
      <pc:sldChg chg="modSp">
        <pc:chgData name="Alice Johnston" userId="S::aej4@queensu.ca::c04302c5-5153-4faf-bdd8-f67c3032cf22" providerId="AD" clId="Web-{DD0DFAFB-B739-4D39-8311-6D4D9AE70D7E}" dt="2023-05-03T01:59:13.415" v="117" actId="20577"/>
        <pc:sldMkLst>
          <pc:docMk/>
          <pc:sldMk cId="1598990600" sldId="273"/>
        </pc:sldMkLst>
        <pc:spChg chg="mod">
          <ac:chgData name="Alice Johnston" userId="S::aej4@queensu.ca::c04302c5-5153-4faf-bdd8-f67c3032cf22" providerId="AD" clId="Web-{DD0DFAFB-B739-4D39-8311-6D4D9AE70D7E}" dt="2023-05-03T01:59:13.415" v="117" actId="20577"/>
          <ac:spMkLst>
            <pc:docMk/>
            <pc:sldMk cId="1598990600" sldId="273"/>
            <ac:spMk id="7" creationId="{B6BF6D89-AAC9-BD5E-2563-1912630AF621}"/>
          </ac:spMkLst>
        </pc:spChg>
      </pc:sldChg>
      <pc:sldChg chg="modSp">
        <pc:chgData name="Alice Johnston" userId="S::aej4@queensu.ca::c04302c5-5153-4faf-bdd8-f67c3032cf22" providerId="AD" clId="Web-{DD0DFAFB-B739-4D39-8311-6D4D9AE70D7E}" dt="2023-05-03T02:00:23.305" v="133" actId="20577"/>
        <pc:sldMkLst>
          <pc:docMk/>
          <pc:sldMk cId="3712020610" sldId="277"/>
        </pc:sldMkLst>
        <pc:spChg chg="mod">
          <ac:chgData name="Alice Johnston" userId="S::aej4@queensu.ca::c04302c5-5153-4faf-bdd8-f67c3032cf22" providerId="AD" clId="Web-{DD0DFAFB-B739-4D39-8311-6D4D9AE70D7E}" dt="2023-05-03T02:00:23.305" v="133" actId="20577"/>
          <ac:spMkLst>
            <pc:docMk/>
            <pc:sldMk cId="3712020610" sldId="277"/>
            <ac:spMk id="12" creationId="{56D3B120-3CDA-B89D-2FC9-7BF50DAD8505}"/>
          </ac:spMkLst>
        </pc:spChg>
      </pc:sldChg>
      <pc:sldChg chg="modSp">
        <pc:chgData name="Alice Johnston" userId="S::aej4@queensu.ca::c04302c5-5153-4faf-bdd8-f67c3032cf22" providerId="AD" clId="Web-{DD0DFAFB-B739-4D39-8311-6D4D9AE70D7E}" dt="2023-05-03T02:00:18.243" v="131" actId="20577"/>
        <pc:sldMkLst>
          <pc:docMk/>
          <pc:sldMk cId="1853714223" sldId="278"/>
        </pc:sldMkLst>
        <pc:spChg chg="mod">
          <ac:chgData name="Alice Johnston" userId="S::aej4@queensu.ca::c04302c5-5153-4faf-bdd8-f67c3032cf22" providerId="AD" clId="Web-{DD0DFAFB-B739-4D39-8311-6D4D9AE70D7E}" dt="2023-05-03T02:00:18.243" v="131" actId="20577"/>
          <ac:spMkLst>
            <pc:docMk/>
            <pc:sldMk cId="1853714223" sldId="278"/>
            <ac:spMk id="7" creationId="{FD159096-9C96-DD58-A74B-6B5B9762F2D1}"/>
          </ac:spMkLst>
        </pc:spChg>
      </pc:sldChg>
    </pc:docChg>
  </pc:docChgLst>
  <pc:docChgLst>
    <pc:chgData name="Rachel Shin" userId="031ecd6b-0780-41e0-b447-eefd7d7d2585" providerId="ADAL" clId="{DA9201A7-32C0-8641-93FD-C4EA80C5AEF1}"/>
    <pc:docChg chg="undo custSel addSld delSld modSld">
      <pc:chgData name="Rachel Shin" userId="031ecd6b-0780-41e0-b447-eefd7d7d2585" providerId="ADAL" clId="{DA9201A7-32C0-8641-93FD-C4EA80C5AEF1}" dt="2023-02-23T07:23:22.363" v="269"/>
      <pc:docMkLst>
        <pc:docMk/>
      </pc:docMkLst>
      <pc:sldChg chg="addSp delSp modSp mod">
        <pc:chgData name="Rachel Shin" userId="031ecd6b-0780-41e0-b447-eefd7d7d2585" providerId="ADAL" clId="{DA9201A7-32C0-8641-93FD-C4EA80C5AEF1}" dt="2023-02-23T07:21:34.255" v="234" actId="21"/>
        <pc:sldMkLst>
          <pc:docMk/>
          <pc:sldMk cId="3622625124" sldId="256"/>
        </pc:sldMkLst>
        <pc:spChg chg="add mod">
          <ac:chgData name="Rachel Shin" userId="031ecd6b-0780-41e0-b447-eefd7d7d2585" providerId="ADAL" clId="{DA9201A7-32C0-8641-93FD-C4EA80C5AEF1}" dt="2023-02-23T07:17:38.083" v="5" actId="1076"/>
          <ac:spMkLst>
            <pc:docMk/>
            <pc:sldMk cId="3622625124" sldId="256"/>
            <ac:spMk id="4" creationId="{DC331129-365E-8BC5-4F89-D3D258840995}"/>
          </ac:spMkLst>
        </pc:spChg>
        <pc:grpChg chg="add del mod">
          <ac:chgData name="Rachel Shin" userId="031ecd6b-0780-41e0-b447-eefd7d7d2585" providerId="ADAL" clId="{DA9201A7-32C0-8641-93FD-C4EA80C5AEF1}" dt="2023-02-23T07:20:17.484" v="212" actId="478"/>
          <ac:grpSpMkLst>
            <pc:docMk/>
            <pc:sldMk cId="3622625124" sldId="256"/>
            <ac:grpSpMk id="6" creationId="{F3AB8CAA-B9B5-C7E1-47AA-D0F9779CF363}"/>
          </ac:grpSpMkLst>
        </pc:grpChg>
        <pc:picChg chg="mod">
          <ac:chgData name="Rachel Shin" userId="031ecd6b-0780-41e0-b447-eefd7d7d2585" providerId="ADAL" clId="{DA9201A7-32C0-8641-93FD-C4EA80C5AEF1}" dt="2023-02-23T07:19:44.139" v="203"/>
          <ac:picMkLst>
            <pc:docMk/>
            <pc:sldMk cId="3622625124" sldId="256"/>
            <ac:picMk id="7" creationId="{0C5FF72F-3CA9-62C7-154E-0785FC8B42F6}"/>
          </ac:picMkLst>
        </pc:picChg>
        <pc:picChg chg="mod">
          <ac:chgData name="Rachel Shin" userId="031ecd6b-0780-41e0-b447-eefd7d7d2585" providerId="ADAL" clId="{DA9201A7-32C0-8641-93FD-C4EA80C5AEF1}" dt="2023-02-23T07:19:44.139" v="203"/>
          <ac:picMkLst>
            <pc:docMk/>
            <pc:sldMk cId="3622625124" sldId="256"/>
            <ac:picMk id="8" creationId="{16834397-FB69-CB42-0D3B-D2B2C49BCF21}"/>
          </ac:picMkLst>
        </pc:picChg>
        <pc:picChg chg="add mod">
          <ac:chgData name="Rachel Shin" userId="031ecd6b-0780-41e0-b447-eefd7d7d2585" providerId="ADAL" clId="{DA9201A7-32C0-8641-93FD-C4EA80C5AEF1}" dt="2023-02-23T07:20:32.253" v="216" actId="1076"/>
          <ac:picMkLst>
            <pc:docMk/>
            <pc:sldMk cId="3622625124" sldId="256"/>
            <ac:picMk id="11" creationId="{ACBCB7D1-C8FB-03B0-09E3-95652B47F411}"/>
          </ac:picMkLst>
        </pc:picChg>
        <pc:picChg chg="add del mod modCrop">
          <ac:chgData name="Rachel Shin" userId="031ecd6b-0780-41e0-b447-eefd7d7d2585" providerId="ADAL" clId="{DA9201A7-32C0-8641-93FD-C4EA80C5AEF1}" dt="2023-02-23T07:21:34.255" v="234" actId="21"/>
          <ac:picMkLst>
            <pc:docMk/>
            <pc:sldMk cId="3622625124" sldId="256"/>
            <ac:picMk id="12" creationId="{2FF4180A-E8AA-25E6-87B4-B3CAF4FC7039}"/>
          </ac:picMkLst>
        </pc:picChg>
        <pc:cxnChg chg="mod">
          <ac:chgData name="Rachel Shin" userId="031ecd6b-0780-41e0-b447-eefd7d7d2585" providerId="ADAL" clId="{DA9201A7-32C0-8641-93FD-C4EA80C5AEF1}" dt="2023-02-23T07:19:44.139" v="203"/>
          <ac:cxnSpMkLst>
            <pc:docMk/>
            <pc:sldMk cId="3622625124" sldId="256"/>
            <ac:cxnSpMk id="9" creationId="{320956BD-BFA0-A034-36DD-10BBB752D486}"/>
          </ac:cxnSpMkLst>
        </pc:cxnChg>
      </pc:sldChg>
      <pc:sldChg chg="addSp delSp modSp mod">
        <pc:chgData name="Rachel Shin" userId="031ecd6b-0780-41e0-b447-eefd7d7d2585" providerId="ADAL" clId="{DA9201A7-32C0-8641-93FD-C4EA80C5AEF1}" dt="2023-02-23T07:22:23.189" v="247" actId="29295"/>
        <pc:sldMkLst>
          <pc:docMk/>
          <pc:sldMk cId="3231354356" sldId="257"/>
        </pc:sldMkLst>
        <pc:spChg chg="add mod">
          <ac:chgData name="Rachel Shin" userId="031ecd6b-0780-41e0-b447-eefd7d7d2585" providerId="ADAL" clId="{DA9201A7-32C0-8641-93FD-C4EA80C5AEF1}" dt="2023-02-23T07:17:40.795" v="6"/>
          <ac:spMkLst>
            <pc:docMk/>
            <pc:sldMk cId="3231354356" sldId="257"/>
            <ac:spMk id="5" creationId="{2686C685-65BB-FBB7-A450-5F5760DDA06D}"/>
          </ac:spMkLst>
        </pc:spChg>
        <pc:picChg chg="add del mod">
          <ac:chgData name="Rachel Shin" userId="031ecd6b-0780-41e0-b447-eefd7d7d2585" providerId="ADAL" clId="{DA9201A7-32C0-8641-93FD-C4EA80C5AEF1}" dt="2023-02-23T07:20:56.949" v="230"/>
          <ac:picMkLst>
            <pc:docMk/>
            <pc:sldMk cId="3231354356" sldId="257"/>
            <ac:picMk id="6" creationId="{F7A76EFF-66D6-8192-D624-0E244A4C87D4}"/>
          </ac:picMkLst>
        </pc:picChg>
        <pc:picChg chg="add del mod">
          <ac:chgData name="Rachel Shin" userId="031ecd6b-0780-41e0-b447-eefd7d7d2585" providerId="ADAL" clId="{DA9201A7-32C0-8641-93FD-C4EA80C5AEF1}" dt="2023-02-23T07:22:08.950" v="242" actId="478"/>
          <ac:picMkLst>
            <pc:docMk/>
            <pc:sldMk cId="3231354356" sldId="257"/>
            <ac:picMk id="7" creationId="{A5C81C39-5709-9D65-8D5B-77BC4AFC5080}"/>
          </ac:picMkLst>
        </pc:picChg>
        <pc:picChg chg="add mod">
          <ac:chgData name="Rachel Shin" userId="031ecd6b-0780-41e0-b447-eefd7d7d2585" providerId="ADAL" clId="{DA9201A7-32C0-8641-93FD-C4EA80C5AEF1}" dt="2023-02-23T07:22:23.189" v="247" actId="29295"/>
          <ac:picMkLst>
            <pc:docMk/>
            <pc:sldMk cId="3231354356" sldId="257"/>
            <ac:picMk id="8" creationId="{CF5EF8EE-2E2A-3639-0ABB-E34E8FEE6EFF}"/>
          </ac:picMkLst>
        </pc:picChg>
      </pc:sldChg>
      <pc:sldChg chg="addSp delSp modSp add del mod">
        <pc:chgData name="Rachel Shin" userId="031ecd6b-0780-41e0-b447-eefd7d7d2585" providerId="ADAL" clId="{DA9201A7-32C0-8641-93FD-C4EA80C5AEF1}" dt="2023-02-23T07:22:26.346" v="248"/>
        <pc:sldMkLst>
          <pc:docMk/>
          <pc:sldMk cId="3184685525" sldId="258"/>
        </pc:sldMkLst>
        <pc:spChg chg="add mod">
          <ac:chgData name="Rachel Shin" userId="031ecd6b-0780-41e0-b447-eefd7d7d2585" providerId="ADAL" clId="{DA9201A7-32C0-8641-93FD-C4EA80C5AEF1}" dt="2023-02-23T07:17:42.868" v="8" actId="1036"/>
          <ac:spMkLst>
            <pc:docMk/>
            <pc:sldMk cId="3184685525" sldId="258"/>
            <ac:spMk id="5" creationId="{9B75A4E4-267A-BEBB-50B4-E6058CF59585}"/>
          </ac:spMkLst>
        </pc:spChg>
        <pc:picChg chg="add del mod">
          <ac:chgData name="Rachel Shin" userId="031ecd6b-0780-41e0-b447-eefd7d7d2585" providerId="ADAL" clId="{DA9201A7-32C0-8641-93FD-C4EA80C5AEF1}" dt="2023-02-23T07:20:56.310" v="229"/>
          <ac:picMkLst>
            <pc:docMk/>
            <pc:sldMk cId="3184685525" sldId="258"/>
            <ac:picMk id="6" creationId="{30FB8608-E7F9-5818-A5ED-9AE888DBDA46}"/>
          </ac:picMkLst>
        </pc:picChg>
        <pc:picChg chg="add mod">
          <ac:chgData name="Rachel Shin" userId="031ecd6b-0780-41e0-b447-eefd7d7d2585" providerId="ADAL" clId="{DA9201A7-32C0-8641-93FD-C4EA80C5AEF1}" dt="2023-02-23T07:22:26.346" v="248"/>
          <ac:picMkLst>
            <pc:docMk/>
            <pc:sldMk cId="3184685525" sldId="258"/>
            <ac:picMk id="7" creationId="{0A723C19-0F30-29E1-4016-1DFB9BE85F33}"/>
          </ac:picMkLst>
        </pc:picChg>
      </pc:sldChg>
      <pc:sldChg chg="addSp delSp modSp mod">
        <pc:chgData name="Rachel Shin" userId="031ecd6b-0780-41e0-b447-eefd7d7d2585" providerId="ADAL" clId="{DA9201A7-32C0-8641-93FD-C4EA80C5AEF1}" dt="2023-02-23T07:22:39.436" v="250" actId="1076"/>
        <pc:sldMkLst>
          <pc:docMk/>
          <pc:sldMk cId="3819687394" sldId="259"/>
        </pc:sldMkLst>
        <pc:spChg chg="mod">
          <ac:chgData name="Rachel Shin" userId="031ecd6b-0780-41e0-b447-eefd7d7d2585" providerId="ADAL" clId="{DA9201A7-32C0-8641-93FD-C4EA80C5AEF1}" dt="2023-02-23T07:22:39.436" v="250" actId="1076"/>
          <ac:spMkLst>
            <pc:docMk/>
            <pc:sldMk cId="3819687394" sldId="259"/>
            <ac:spMk id="2" creationId="{13F3345D-857B-D33B-40CE-E4DC7A323CE7}"/>
          </ac:spMkLst>
        </pc:spChg>
        <pc:spChg chg="add mod">
          <ac:chgData name="Rachel Shin" userId="031ecd6b-0780-41e0-b447-eefd7d7d2585" providerId="ADAL" clId="{DA9201A7-32C0-8641-93FD-C4EA80C5AEF1}" dt="2023-02-23T07:17:56.968" v="15" actId="404"/>
          <ac:spMkLst>
            <pc:docMk/>
            <pc:sldMk cId="3819687394" sldId="259"/>
            <ac:spMk id="3" creationId="{D1B9BA6B-2A0E-DACD-4633-D2EAAE0A6C83}"/>
          </ac:spMkLst>
        </pc:spChg>
        <pc:picChg chg="add del mod">
          <ac:chgData name="Rachel Shin" userId="031ecd6b-0780-41e0-b447-eefd7d7d2585" providerId="ADAL" clId="{DA9201A7-32C0-8641-93FD-C4EA80C5AEF1}" dt="2023-02-23T07:20:55.625" v="228"/>
          <ac:picMkLst>
            <pc:docMk/>
            <pc:sldMk cId="3819687394" sldId="259"/>
            <ac:picMk id="4" creationId="{470A617D-1580-2CFF-8220-C20F3B68C5A8}"/>
          </ac:picMkLst>
        </pc:picChg>
        <pc:picChg chg="add mod">
          <ac:chgData name="Rachel Shin" userId="031ecd6b-0780-41e0-b447-eefd7d7d2585" providerId="ADAL" clId="{DA9201A7-32C0-8641-93FD-C4EA80C5AEF1}" dt="2023-02-23T07:22:29.317" v="249"/>
          <ac:picMkLst>
            <pc:docMk/>
            <pc:sldMk cId="3819687394" sldId="259"/>
            <ac:picMk id="5" creationId="{84606D52-F0E9-9CB3-2D6F-8D0C7A7C0341}"/>
          </ac:picMkLst>
        </pc:picChg>
      </pc:sldChg>
      <pc:sldChg chg="addSp modSp">
        <pc:chgData name="Rachel Shin" userId="031ecd6b-0780-41e0-b447-eefd7d7d2585" providerId="ADAL" clId="{DA9201A7-32C0-8641-93FD-C4EA80C5AEF1}" dt="2023-02-23T07:22:41.636" v="251"/>
        <pc:sldMkLst>
          <pc:docMk/>
          <pc:sldMk cId="3674445241" sldId="260"/>
        </pc:sldMkLst>
        <pc:spChg chg="add mod">
          <ac:chgData name="Rachel Shin" userId="031ecd6b-0780-41e0-b447-eefd7d7d2585" providerId="ADAL" clId="{DA9201A7-32C0-8641-93FD-C4EA80C5AEF1}" dt="2023-02-23T07:18:01.065" v="16"/>
          <ac:spMkLst>
            <pc:docMk/>
            <pc:sldMk cId="3674445241" sldId="260"/>
            <ac:spMk id="2" creationId="{4E50925A-E591-C8D9-6DB5-494E2FE18D77}"/>
          </ac:spMkLst>
        </pc:spChg>
        <pc:picChg chg="add mod">
          <ac:chgData name="Rachel Shin" userId="031ecd6b-0780-41e0-b447-eefd7d7d2585" providerId="ADAL" clId="{DA9201A7-32C0-8641-93FD-C4EA80C5AEF1}" dt="2023-02-23T07:22:41.636" v="251"/>
          <ac:picMkLst>
            <pc:docMk/>
            <pc:sldMk cId="3674445241" sldId="260"/>
            <ac:picMk id="4" creationId="{4BDDF8D2-C629-3FD2-A6EA-016A8C742B43}"/>
          </ac:picMkLst>
        </pc:picChg>
      </pc:sldChg>
      <pc:sldChg chg="addSp modSp">
        <pc:chgData name="Rachel Shin" userId="031ecd6b-0780-41e0-b447-eefd7d7d2585" providerId="ADAL" clId="{DA9201A7-32C0-8641-93FD-C4EA80C5AEF1}" dt="2023-02-23T07:22:45.569" v="253"/>
        <pc:sldMkLst>
          <pc:docMk/>
          <pc:sldMk cId="8888607" sldId="261"/>
        </pc:sldMkLst>
        <pc:spChg chg="add mod">
          <ac:chgData name="Rachel Shin" userId="031ecd6b-0780-41e0-b447-eefd7d7d2585" providerId="ADAL" clId="{DA9201A7-32C0-8641-93FD-C4EA80C5AEF1}" dt="2023-02-23T07:18:05.261" v="18"/>
          <ac:spMkLst>
            <pc:docMk/>
            <pc:sldMk cId="8888607" sldId="261"/>
            <ac:spMk id="4" creationId="{C3A2CAE9-0613-A337-FB7E-A2EA7AA82747}"/>
          </ac:spMkLst>
        </pc:spChg>
        <pc:picChg chg="add mod">
          <ac:chgData name="Rachel Shin" userId="031ecd6b-0780-41e0-b447-eefd7d7d2585" providerId="ADAL" clId="{DA9201A7-32C0-8641-93FD-C4EA80C5AEF1}" dt="2023-02-23T07:22:45.569" v="253"/>
          <ac:picMkLst>
            <pc:docMk/>
            <pc:sldMk cId="8888607" sldId="261"/>
            <ac:picMk id="6" creationId="{C3D35315-9659-3078-0050-B76142E877C4}"/>
          </ac:picMkLst>
        </pc:picChg>
      </pc:sldChg>
      <pc:sldChg chg="addSp modSp mod">
        <pc:chgData name="Rachel Shin" userId="031ecd6b-0780-41e0-b447-eefd7d7d2585" providerId="ADAL" clId="{DA9201A7-32C0-8641-93FD-C4EA80C5AEF1}" dt="2023-02-23T07:22:51.484" v="256" actId="1076"/>
        <pc:sldMkLst>
          <pc:docMk/>
          <pc:sldMk cId="3452122250" sldId="263"/>
        </pc:sldMkLst>
        <pc:spChg chg="add mod">
          <ac:chgData name="Rachel Shin" userId="031ecd6b-0780-41e0-b447-eefd7d7d2585" providerId="ADAL" clId="{DA9201A7-32C0-8641-93FD-C4EA80C5AEF1}" dt="2023-02-23T07:18:08.432" v="20"/>
          <ac:spMkLst>
            <pc:docMk/>
            <pc:sldMk cId="3452122250" sldId="263"/>
            <ac:spMk id="2" creationId="{0C663DD7-C8B8-9091-8ED8-0B340B3341BE}"/>
          </ac:spMkLst>
        </pc:spChg>
        <pc:spChg chg="mod">
          <ac:chgData name="Rachel Shin" userId="031ecd6b-0780-41e0-b447-eefd7d7d2585" providerId="ADAL" clId="{DA9201A7-32C0-8641-93FD-C4EA80C5AEF1}" dt="2023-02-23T07:22:51.484" v="256" actId="1076"/>
          <ac:spMkLst>
            <pc:docMk/>
            <pc:sldMk cId="3452122250" sldId="263"/>
            <ac:spMk id="5" creationId="{C0E6D536-1C95-F453-722F-BC577A1A30CE}"/>
          </ac:spMkLst>
        </pc:spChg>
        <pc:picChg chg="add mod">
          <ac:chgData name="Rachel Shin" userId="031ecd6b-0780-41e0-b447-eefd7d7d2585" providerId="ADAL" clId="{DA9201A7-32C0-8641-93FD-C4EA80C5AEF1}" dt="2023-02-23T07:22:48.269" v="255"/>
          <ac:picMkLst>
            <pc:docMk/>
            <pc:sldMk cId="3452122250" sldId="263"/>
            <ac:picMk id="8" creationId="{20E2090A-BF64-191F-D3B1-6B5962A80CEB}"/>
          </ac:picMkLst>
        </pc:picChg>
      </pc:sldChg>
      <pc:sldChg chg="addSp modSp">
        <pc:chgData name="Rachel Shin" userId="031ecd6b-0780-41e0-b447-eefd7d7d2585" providerId="ADAL" clId="{DA9201A7-32C0-8641-93FD-C4EA80C5AEF1}" dt="2023-02-23T07:22:46.987" v="254"/>
        <pc:sldMkLst>
          <pc:docMk/>
          <pc:sldMk cId="178270281" sldId="264"/>
        </pc:sldMkLst>
        <pc:spChg chg="add mod">
          <ac:chgData name="Rachel Shin" userId="031ecd6b-0780-41e0-b447-eefd7d7d2585" providerId="ADAL" clId="{DA9201A7-32C0-8641-93FD-C4EA80C5AEF1}" dt="2023-02-23T07:18:07.188" v="19"/>
          <ac:spMkLst>
            <pc:docMk/>
            <pc:sldMk cId="178270281" sldId="264"/>
            <ac:spMk id="4" creationId="{638273EA-8397-6561-784B-A416250EEB43}"/>
          </ac:spMkLst>
        </pc:spChg>
        <pc:picChg chg="add mod">
          <ac:chgData name="Rachel Shin" userId="031ecd6b-0780-41e0-b447-eefd7d7d2585" providerId="ADAL" clId="{DA9201A7-32C0-8641-93FD-C4EA80C5AEF1}" dt="2023-02-23T07:22:46.987" v="254"/>
          <ac:picMkLst>
            <pc:docMk/>
            <pc:sldMk cId="178270281" sldId="264"/>
            <ac:picMk id="5" creationId="{BDDDE153-68E2-2BA5-04EA-D80426579860}"/>
          </ac:picMkLst>
        </pc:picChg>
      </pc:sldChg>
      <pc:sldChg chg="addSp modSp">
        <pc:chgData name="Rachel Shin" userId="031ecd6b-0780-41e0-b447-eefd7d7d2585" providerId="ADAL" clId="{DA9201A7-32C0-8641-93FD-C4EA80C5AEF1}" dt="2023-02-23T07:22:53.330" v="257"/>
        <pc:sldMkLst>
          <pc:docMk/>
          <pc:sldMk cId="1434523213" sldId="265"/>
        </pc:sldMkLst>
        <pc:spChg chg="add mod">
          <ac:chgData name="Rachel Shin" userId="031ecd6b-0780-41e0-b447-eefd7d7d2585" providerId="ADAL" clId="{DA9201A7-32C0-8641-93FD-C4EA80C5AEF1}" dt="2023-02-23T07:18:13.583" v="21"/>
          <ac:spMkLst>
            <pc:docMk/>
            <pc:sldMk cId="1434523213" sldId="265"/>
            <ac:spMk id="2" creationId="{9B5F24B1-8F26-FF91-6FB7-55EC38613980}"/>
          </ac:spMkLst>
        </pc:spChg>
        <pc:picChg chg="add mod">
          <ac:chgData name="Rachel Shin" userId="031ecd6b-0780-41e0-b447-eefd7d7d2585" providerId="ADAL" clId="{DA9201A7-32C0-8641-93FD-C4EA80C5AEF1}" dt="2023-02-23T07:22:53.330" v="257"/>
          <ac:picMkLst>
            <pc:docMk/>
            <pc:sldMk cId="1434523213" sldId="265"/>
            <ac:picMk id="4" creationId="{DA65080D-C8E9-FAC1-1DC4-01B65F43C3C0}"/>
          </ac:picMkLst>
        </pc:picChg>
      </pc:sldChg>
      <pc:sldChg chg="addSp modSp">
        <pc:chgData name="Rachel Shin" userId="031ecd6b-0780-41e0-b447-eefd7d7d2585" providerId="ADAL" clId="{DA9201A7-32C0-8641-93FD-C4EA80C5AEF1}" dt="2023-02-23T07:22:54.572" v="258"/>
        <pc:sldMkLst>
          <pc:docMk/>
          <pc:sldMk cId="4263793300" sldId="266"/>
        </pc:sldMkLst>
        <pc:spChg chg="add mod">
          <ac:chgData name="Rachel Shin" userId="031ecd6b-0780-41e0-b447-eefd7d7d2585" providerId="ADAL" clId="{DA9201A7-32C0-8641-93FD-C4EA80C5AEF1}" dt="2023-02-23T07:18:14.889" v="22"/>
          <ac:spMkLst>
            <pc:docMk/>
            <pc:sldMk cId="4263793300" sldId="266"/>
            <ac:spMk id="3" creationId="{3252BB89-B1AC-1D70-6B36-9288A7E8DFD4}"/>
          </ac:spMkLst>
        </pc:spChg>
        <pc:picChg chg="add mod">
          <ac:chgData name="Rachel Shin" userId="031ecd6b-0780-41e0-b447-eefd7d7d2585" providerId="ADAL" clId="{DA9201A7-32C0-8641-93FD-C4EA80C5AEF1}" dt="2023-02-23T07:22:54.572" v="258"/>
          <ac:picMkLst>
            <pc:docMk/>
            <pc:sldMk cId="4263793300" sldId="266"/>
            <ac:picMk id="4" creationId="{EC96642A-67F7-8041-B01D-B5BDD8131F84}"/>
          </ac:picMkLst>
        </pc:picChg>
      </pc:sldChg>
      <pc:sldChg chg="addSp modSp">
        <pc:chgData name="Rachel Shin" userId="031ecd6b-0780-41e0-b447-eefd7d7d2585" providerId="ADAL" clId="{DA9201A7-32C0-8641-93FD-C4EA80C5AEF1}" dt="2023-02-23T07:22:55.873" v="259"/>
        <pc:sldMkLst>
          <pc:docMk/>
          <pc:sldMk cId="2828935707" sldId="267"/>
        </pc:sldMkLst>
        <pc:spChg chg="add mod">
          <ac:chgData name="Rachel Shin" userId="031ecd6b-0780-41e0-b447-eefd7d7d2585" providerId="ADAL" clId="{DA9201A7-32C0-8641-93FD-C4EA80C5AEF1}" dt="2023-02-23T07:18:16.674" v="23"/>
          <ac:spMkLst>
            <pc:docMk/>
            <pc:sldMk cId="2828935707" sldId="267"/>
            <ac:spMk id="2" creationId="{AE199376-AA30-5C35-C731-A86A82F34D1E}"/>
          </ac:spMkLst>
        </pc:spChg>
        <pc:picChg chg="add mod">
          <ac:chgData name="Rachel Shin" userId="031ecd6b-0780-41e0-b447-eefd7d7d2585" providerId="ADAL" clId="{DA9201A7-32C0-8641-93FD-C4EA80C5AEF1}" dt="2023-02-23T07:22:55.873" v="259"/>
          <ac:picMkLst>
            <pc:docMk/>
            <pc:sldMk cId="2828935707" sldId="267"/>
            <ac:picMk id="3" creationId="{99BEF010-DF7A-2631-CF98-A9BBD95D700B}"/>
          </ac:picMkLst>
        </pc:picChg>
      </pc:sldChg>
      <pc:sldChg chg="addSp modSp mod">
        <pc:chgData name="Rachel Shin" userId="031ecd6b-0780-41e0-b447-eefd7d7d2585" providerId="ADAL" clId="{DA9201A7-32C0-8641-93FD-C4EA80C5AEF1}" dt="2023-02-23T07:22:58.160" v="260"/>
        <pc:sldMkLst>
          <pc:docMk/>
          <pc:sldMk cId="3391587615" sldId="268"/>
        </pc:sldMkLst>
        <pc:spChg chg="add mod">
          <ac:chgData name="Rachel Shin" userId="031ecd6b-0780-41e0-b447-eefd7d7d2585" providerId="ADAL" clId="{DA9201A7-32C0-8641-93FD-C4EA80C5AEF1}" dt="2023-02-23T07:19:07.615" v="196" actId="207"/>
          <ac:spMkLst>
            <pc:docMk/>
            <pc:sldMk cId="3391587615" sldId="268"/>
            <ac:spMk id="2" creationId="{2F8102EE-838F-6018-D410-50C3DACAE7D1}"/>
          </ac:spMkLst>
        </pc:spChg>
        <pc:picChg chg="add mod">
          <ac:chgData name="Rachel Shin" userId="031ecd6b-0780-41e0-b447-eefd7d7d2585" providerId="ADAL" clId="{DA9201A7-32C0-8641-93FD-C4EA80C5AEF1}" dt="2023-02-23T07:22:58.160" v="260"/>
          <ac:picMkLst>
            <pc:docMk/>
            <pc:sldMk cId="3391587615" sldId="268"/>
            <ac:picMk id="5" creationId="{AE283CE4-83B1-5550-68CF-54BE3459751D}"/>
          </ac:picMkLst>
        </pc:picChg>
      </pc:sldChg>
      <pc:sldChg chg="addSp modSp mod">
        <pc:chgData name="Rachel Shin" userId="031ecd6b-0780-41e0-b447-eefd7d7d2585" providerId="ADAL" clId="{DA9201A7-32C0-8641-93FD-C4EA80C5AEF1}" dt="2023-02-23T07:23:03.006" v="262" actId="1076"/>
        <pc:sldMkLst>
          <pc:docMk/>
          <pc:sldMk cId="1311305819" sldId="269"/>
        </pc:sldMkLst>
        <pc:spChg chg="add mod">
          <ac:chgData name="Rachel Shin" userId="031ecd6b-0780-41e0-b447-eefd7d7d2585" providerId="ADAL" clId="{DA9201A7-32C0-8641-93FD-C4EA80C5AEF1}" dt="2023-02-23T07:19:14.286" v="197"/>
          <ac:spMkLst>
            <pc:docMk/>
            <pc:sldMk cId="1311305819" sldId="269"/>
            <ac:spMk id="2" creationId="{A528B8A6-6DC7-7147-1AC0-F1957250F24B}"/>
          </ac:spMkLst>
        </pc:spChg>
        <pc:spChg chg="mod">
          <ac:chgData name="Rachel Shin" userId="031ecd6b-0780-41e0-b447-eefd7d7d2585" providerId="ADAL" clId="{DA9201A7-32C0-8641-93FD-C4EA80C5AEF1}" dt="2023-02-23T07:23:03.006" v="262" actId="1076"/>
          <ac:spMkLst>
            <pc:docMk/>
            <pc:sldMk cId="1311305819" sldId="269"/>
            <ac:spMk id="3" creationId="{5F96BF41-A5D0-08A3-7414-117EBFF4DFFE}"/>
          </ac:spMkLst>
        </pc:spChg>
        <pc:picChg chg="add mod">
          <ac:chgData name="Rachel Shin" userId="031ecd6b-0780-41e0-b447-eefd7d7d2585" providerId="ADAL" clId="{DA9201A7-32C0-8641-93FD-C4EA80C5AEF1}" dt="2023-02-23T07:23:00.407" v="261"/>
          <ac:picMkLst>
            <pc:docMk/>
            <pc:sldMk cId="1311305819" sldId="269"/>
            <ac:picMk id="5" creationId="{0FAF7D3D-27BD-F78D-AFB0-E3DA105F98A8}"/>
          </ac:picMkLst>
        </pc:picChg>
      </pc:sldChg>
      <pc:sldChg chg="addSp modSp mod">
        <pc:chgData name="Rachel Shin" userId="031ecd6b-0780-41e0-b447-eefd7d7d2585" providerId="ADAL" clId="{DA9201A7-32C0-8641-93FD-C4EA80C5AEF1}" dt="2023-02-23T07:23:07.756" v="264" actId="1076"/>
        <pc:sldMkLst>
          <pc:docMk/>
          <pc:sldMk cId="4234160935" sldId="270"/>
        </pc:sldMkLst>
        <pc:spChg chg="add mod">
          <ac:chgData name="Rachel Shin" userId="031ecd6b-0780-41e0-b447-eefd7d7d2585" providerId="ADAL" clId="{DA9201A7-32C0-8641-93FD-C4EA80C5AEF1}" dt="2023-02-23T07:19:15.593" v="198"/>
          <ac:spMkLst>
            <pc:docMk/>
            <pc:sldMk cId="4234160935" sldId="270"/>
            <ac:spMk id="2" creationId="{34B6161F-D212-E37A-5EB2-5F6DFBC8FA08}"/>
          </ac:spMkLst>
        </pc:spChg>
        <pc:spChg chg="mod">
          <ac:chgData name="Rachel Shin" userId="031ecd6b-0780-41e0-b447-eefd7d7d2585" providerId="ADAL" clId="{DA9201A7-32C0-8641-93FD-C4EA80C5AEF1}" dt="2023-02-23T07:23:07.756" v="264" actId="1076"/>
          <ac:spMkLst>
            <pc:docMk/>
            <pc:sldMk cId="4234160935" sldId="270"/>
            <ac:spMk id="3" creationId="{7EF97C9E-DE8F-64FC-E195-ECFBC10B18D6}"/>
          </ac:spMkLst>
        </pc:spChg>
        <pc:picChg chg="add mod">
          <ac:chgData name="Rachel Shin" userId="031ecd6b-0780-41e0-b447-eefd7d7d2585" providerId="ADAL" clId="{DA9201A7-32C0-8641-93FD-C4EA80C5AEF1}" dt="2023-02-23T07:23:05.017" v="263"/>
          <ac:picMkLst>
            <pc:docMk/>
            <pc:sldMk cId="4234160935" sldId="270"/>
            <ac:picMk id="5" creationId="{F4F6BA81-8784-4395-568F-527FC96EC88E}"/>
          </ac:picMkLst>
        </pc:picChg>
      </pc:sldChg>
      <pc:sldChg chg="addSp modSp">
        <pc:chgData name="Rachel Shin" userId="031ecd6b-0780-41e0-b447-eefd7d7d2585" providerId="ADAL" clId="{DA9201A7-32C0-8641-93FD-C4EA80C5AEF1}" dt="2023-02-23T07:23:11.534" v="265"/>
        <pc:sldMkLst>
          <pc:docMk/>
          <pc:sldMk cId="681201324" sldId="271"/>
        </pc:sldMkLst>
        <pc:spChg chg="add mod">
          <ac:chgData name="Rachel Shin" userId="031ecd6b-0780-41e0-b447-eefd7d7d2585" providerId="ADAL" clId="{DA9201A7-32C0-8641-93FD-C4EA80C5AEF1}" dt="2023-02-23T07:19:17.375" v="199"/>
          <ac:spMkLst>
            <pc:docMk/>
            <pc:sldMk cId="681201324" sldId="271"/>
            <ac:spMk id="2" creationId="{BF818F30-0685-1A38-2ABD-FF5F9AC504F3}"/>
          </ac:spMkLst>
        </pc:spChg>
        <pc:picChg chg="add mod">
          <ac:chgData name="Rachel Shin" userId="031ecd6b-0780-41e0-b447-eefd7d7d2585" providerId="ADAL" clId="{DA9201A7-32C0-8641-93FD-C4EA80C5AEF1}" dt="2023-02-23T07:23:11.534" v="265"/>
          <ac:picMkLst>
            <pc:docMk/>
            <pc:sldMk cId="681201324" sldId="271"/>
            <ac:picMk id="4" creationId="{CC19C8AA-1988-2E00-F9A3-5060CCE342AA}"/>
          </ac:picMkLst>
        </pc:picChg>
      </pc:sldChg>
      <pc:sldChg chg="addSp modSp">
        <pc:chgData name="Rachel Shin" userId="031ecd6b-0780-41e0-b447-eefd7d7d2585" providerId="ADAL" clId="{DA9201A7-32C0-8641-93FD-C4EA80C5AEF1}" dt="2023-02-23T07:23:22.363" v="269"/>
        <pc:sldMkLst>
          <pc:docMk/>
          <pc:sldMk cId="54643742" sldId="272"/>
        </pc:sldMkLst>
        <pc:spChg chg="add mod">
          <ac:chgData name="Rachel Shin" userId="031ecd6b-0780-41e0-b447-eefd7d7d2585" providerId="ADAL" clId="{DA9201A7-32C0-8641-93FD-C4EA80C5AEF1}" dt="2023-02-23T07:19:27.737" v="202"/>
          <ac:spMkLst>
            <pc:docMk/>
            <pc:sldMk cId="54643742" sldId="272"/>
            <ac:spMk id="3" creationId="{3014952B-4D00-6934-874C-6A41D11B6854}"/>
          </ac:spMkLst>
        </pc:spChg>
        <pc:picChg chg="add mod">
          <ac:chgData name="Rachel Shin" userId="031ecd6b-0780-41e0-b447-eefd7d7d2585" providerId="ADAL" clId="{DA9201A7-32C0-8641-93FD-C4EA80C5AEF1}" dt="2023-02-23T07:23:22.363" v="269"/>
          <ac:picMkLst>
            <pc:docMk/>
            <pc:sldMk cId="54643742" sldId="272"/>
            <ac:picMk id="4" creationId="{D5391EBC-F219-7573-59DC-BC18FF319C51}"/>
          </ac:picMkLst>
        </pc:picChg>
      </pc:sldChg>
      <pc:sldChg chg="addSp modSp">
        <pc:chgData name="Rachel Shin" userId="031ecd6b-0780-41e0-b447-eefd7d7d2585" providerId="ADAL" clId="{DA9201A7-32C0-8641-93FD-C4EA80C5AEF1}" dt="2023-02-23T07:22:43.949" v="252"/>
        <pc:sldMkLst>
          <pc:docMk/>
          <pc:sldMk cId="1598990600" sldId="273"/>
        </pc:sldMkLst>
        <pc:spChg chg="add mod">
          <ac:chgData name="Rachel Shin" userId="031ecd6b-0780-41e0-b447-eefd7d7d2585" providerId="ADAL" clId="{DA9201A7-32C0-8641-93FD-C4EA80C5AEF1}" dt="2023-02-23T07:18:03.817" v="17"/>
          <ac:spMkLst>
            <pc:docMk/>
            <pc:sldMk cId="1598990600" sldId="273"/>
            <ac:spMk id="7" creationId="{B6BF6D89-AAC9-BD5E-2563-1912630AF621}"/>
          </ac:spMkLst>
        </pc:spChg>
        <pc:picChg chg="add mod">
          <ac:chgData name="Rachel Shin" userId="031ecd6b-0780-41e0-b447-eefd7d7d2585" providerId="ADAL" clId="{DA9201A7-32C0-8641-93FD-C4EA80C5AEF1}" dt="2023-02-23T07:22:43.949" v="252"/>
          <ac:picMkLst>
            <pc:docMk/>
            <pc:sldMk cId="1598990600" sldId="273"/>
            <ac:picMk id="8" creationId="{9C7445EB-BB9C-C744-1E49-A674525A9DFC}"/>
          </ac:picMkLst>
        </pc:picChg>
      </pc:sldChg>
      <pc:sldChg chg="addSp modSp mod">
        <pc:chgData name="Rachel Shin" userId="031ecd6b-0780-41e0-b447-eefd7d7d2585" providerId="ADAL" clId="{DA9201A7-32C0-8641-93FD-C4EA80C5AEF1}" dt="2023-02-23T07:23:20.485" v="268" actId="1076"/>
        <pc:sldMkLst>
          <pc:docMk/>
          <pc:sldMk cId="3712020610" sldId="277"/>
        </pc:sldMkLst>
        <pc:spChg chg="mod">
          <ac:chgData name="Rachel Shin" userId="031ecd6b-0780-41e0-b447-eefd7d7d2585" providerId="ADAL" clId="{DA9201A7-32C0-8641-93FD-C4EA80C5AEF1}" dt="2023-02-23T07:23:20.485" v="268" actId="1076"/>
          <ac:spMkLst>
            <pc:docMk/>
            <pc:sldMk cId="3712020610" sldId="277"/>
            <ac:spMk id="2" creationId="{2061A24A-34BC-F3EA-7783-FB37307FA5FE}"/>
          </ac:spMkLst>
        </pc:spChg>
        <pc:spChg chg="add mod">
          <ac:chgData name="Rachel Shin" userId="031ecd6b-0780-41e0-b447-eefd7d7d2585" providerId="ADAL" clId="{DA9201A7-32C0-8641-93FD-C4EA80C5AEF1}" dt="2023-02-23T07:19:26.434" v="201"/>
          <ac:spMkLst>
            <pc:docMk/>
            <pc:sldMk cId="3712020610" sldId="277"/>
            <ac:spMk id="3" creationId="{8805B0C4-7E98-5418-8730-8D8880F25FCF}"/>
          </ac:spMkLst>
        </pc:spChg>
        <pc:picChg chg="add mod">
          <ac:chgData name="Rachel Shin" userId="031ecd6b-0780-41e0-b447-eefd7d7d2585" providerId="ADAL" clId="{DA9201A7-32C0-8641-93FD-C4EA80C5AEF1}" dt="2023-02-23T07:23:16.829" v="267"/>
          <ac:picMkLst>
            <pc:docMk/>
            <pc:sldMk cId="3712020610" sldId="277"/>
            <ac:picMk id="11" creationId="{9E81FC61-0D70-50AA-6ACB-CE63DA4DB0D0}"/>
          </ac:picMkLst>
        </pc:picChg>
      </pc:sldChg>
      <pc:sldChg chg="addSp modSp">
        <pc:chgData name="Rachel Shin" userId="031ecd6b-0780-41e0-b447-eefd7d7d2585" providerId="ADAL" clId="{DA9201A7-32C0-8641-93FD-C4EA80C5AEF1}" dt="2023-02-23T07:23:14.219" v="266"/>
        <pc:sldMkLst>
          <pc:docMk/>
          <pc:sldMk cId="1853714223" sldId="278"/>
        </pc:sldMkLst>
        <pc:spChg chg="add mod">
          <ac:chgData name="Rachel Shin" userId="031ecd6b-0780-41e0-b447-eefd7d7d2585" providerId="ADAL" clId="{DA9201A7-32C0-8641-93FD-C4EA80C5AEF1}" dt="2023-02-23T07:19:18.888" v="200"/>
          <ac:spMkLst>
            <pc:docMk/>
            <pc:sldMk cId="1853714223" sldId="278"/>
            <ac:spMk id="3" creationId="{7E76A5EE-63DC-2DDB-3909-992D3B5490B5}"/>
          </ac:spMkLst>
        </pc:spChg>
        <pc:picChg chg="add mod">
          <ac:chgData name="Rachel Shin" userId="031ecd6b-0780-41e0-b447-eefd7d7d2585" providerId="ADAL" clId="{DA9201A7-32C0-8641-93FD-C4EA80C5AEF1}" dt="2023-02-23T07:23:14.219" v="266"/>
          <ac:picMkLst>
            <pc:docMk/>
            <pc:sldMk cId="1853714223" sldId="278"/>
            <ac:picMk id="4" creationId="{1D455006-9F66-EADA-4EA2-233BB68A7759}"/>
          </ac:picMkLst>
        </pc:picChg>
      </pc:sldChg>
    </pc:docChg>
  </pc:docChgLst>
  <pc:docChgLst>
    <pc:chgData name="Jade Gabri" userId="86bb292e-3b53-4ad7-b1a6-1e92b4014d91" providerId="ADAL" clId="{9D0F668F-9804-48B4-B84D-E02F50590C4A}"/>
    <pc:docChg chg="undo custSel modSld">
      <pc:chgData name="Jade Gabri" userId="86bb292e-3b53-4ad7-b1a6-1e92b4014d91" providerId="ADAL" clId="{9D0F668F-9804-48B4-B84D-E02F50590C4A}" dt="2023-12-01T13:13:39.385" v="1301" actId="1076"/>
      <pc:docMkLst>
        <pc:docMk/>
      </pc:docMkLst>
      <pc:sldChg chg="addSp delSp modSp mod">
        <pc:chgData name="Jade Gabri" userId="86bb292e-3b53-4ad7-b1a6-1e92b4014d91" providerId="ADAL" clId="{9D0F668F-9804-48B4-B84D-E02F50590C4A}" dt="2023-12-01T13:13:07.801" v="1300"/>
        <pc:sldMkLst>
          <pc:docMk/>
          <pc:sldMk cId="3622625124" sldId="256"/>
        </pc:sldMkLst>
        <pc:spChg chg="mod">
          <ac:chgData name="Jade Gabri" userId="86bb292e-3b53-4ad7-b1a6-1e92b4014d91" providerId="ADAL" clId="{9D0F668F-9804-48B4-B84D-E02F50590C4A}" dt="2023-11-30T13:18:57.441" v="253" actId="1036"/>
          <ac:spMkLst>
            <pc:docMk/>
            <pc:sldMk cId="3622625124" sldId="256"/>
            <ac:spMk id="2" creationId="{00000000-0000-0000-0000-000000000000}"/>
          </ac:spMkLst>
        </pc:spChg>
        <pc:spChg chg="del mod">
          <ac:chgData name="Jade Gabri" userId="86bb292e-3b53-4ad7-b1a6-1e92b4014d91" providerId="ADAL" clId="{9D0F668F-9804-48B4-B84D-E02F50590C4A}" dt="2023-12-01T13:13:06.018" v="1299" actId="478"/>
          <ac:spMkLst>
            <pc:docMk/>
            <pc:sldMk cId="3622625124" sldId="256"/>
            <ac:spMk id="4" creationId="{DC331129-365E-8BC5-4F89-D3D258840995}"/>
          </ac:spMkLst>
        </pc:spChg>
        <pc:spChg chg="add mod">
          <ac:chgData name="Jade Gabri" userId="86bb292e-3b53-4ad7-b1a6-1e92b4014d91" providerId="ADAL" clId="{9D0F668F-9804-48B4-B84D-E02F50590C4A}" dt="2023-12-01T13:13:07.801" v="1300"/>
          <ac:spMkLst>
            <pc:docMk/>
            <pc:sldMk cId="3622625124" sldId="256"/>
            <ac:spMk id="6" creationId="{CABA4314-8EB2-B08D-5944-90FF3204CE50}"/>
          </ac:spMkLst>
        </pc:spChg>
        <pc:grpChg chg="add del mod">
          <ac:chgData name="Jade Gabri" userId="86bb292e-3b53-4ad7-b1a6-1e92b4014d91" providerId="ADAL" clId="{9D0F668F-9804-48B4-B84D-E02F50590C4A}" dt="2023-11-30T13:10:45.313" v="1" actId="478"/>
          <ac:grpSpMkLst>
            <pc:docMk/>
            <pc:sldMk cId="3622625124" sldId="256"/>
            <ac:grpSpMk id="6" creationId="{14A08C80-1C0E-10B6-9262-EEA77A14D949}"/>
          </ac:grpSpMkLst>
        </pc:grpChg>
        <pc:picChg chg="add mod">
          <ac:chgData name="Jade Gabri" userId="86bb292e-3b53-4ad7-b1a6-1e92b4014d91" providerId="ADAL" clId="{9D0F668F-9804-48B4-B84D-E02F50590C4A}" dt="2023-11-30T13:10:41.875" v="0"/>
          <ac:picMkLst>
            <pc:docMk/>
            <pc:sldMk cId="3622625124" sldId="256"/>
            <ac:picMk id="7" creationId="{B40E4F46-857A-F9FE-ACA5-32A0B6CAD061}"/>
          </ac:picMkLst>
        </pc:picChg>
        <pc:picChg chg="add mod">
          <ac:chgData name="Jade Gabri" userId="86bb292e-3b53-4ad7-b1a6-1e92b4014d91" providerId="ADAL" clId="{9D0F668F-9804-48B4-B84D-E02F50590C4A}" dt="2023-11-30T13:10:41.875" v="0"/>
          <ac:picMkLst>
            <pc:docMk/>
            <pc:sldMk cId="3622625124" sldId="256"/>
            <ac:picMk id="8" creationId="{CD316095-0815-D15D-EBC5-A40CA170282C}"/>
          </ac:picMkLst>
        </pc:picChg>
        <pc:picChg chg="mod">
          <ac:chgData name="Jade Gabri" userId="86bb292e-3b53-4ad7-b1a6-1e92b4014d91" providerId="ADAL" clId="{9D0F668F-9804-48B4-B84D-E02F50590C4A}" dt="2023-11-30T13:18:50.602" v="226" actId="1035"/>
          <ac:picMkLst>
            <pc:docMk/>
            <pc:sldMk cId="3622625124" sldId="256"/>
            <ac:picMk id="11" creationId="{ACBCB7D1-C8FB-03B0-09E3-95652B47F411}"/>
          </ac:picMkLst>
        </pc:picChg>
        <pc:cxnChg chg="add mod">
          <ac:chgData name="Jade Gabri" userId="86bb292e-3b53-4ad7-b1a6-1e92b4014d91" providerId="ADAL" clId="{9D0F668F-9804-48B4-B84D-E02F50590C4A}" dt="2023-11-30T13:10:41.875" v="0"/>
          <ac:cxnSpMkLst>
            <pc:docMk/>
            <pc:sldMk cId="3622625124" sldId="256"/>
            <ac:cxnSpMk id="9" creationId="{087AF0F5-E383-9457-66A8-BD3C7C3BD1E2}"/>
          </ac:cxnSpMkLst>
        </pc:cxnChg>
      </pc:sldChg>
      <pc:sldChg chg="addSp delSp modSp mod">
        <pc:chgData name="Jade Gabri" userId="86bb292e-3b53-4ad7-b1a6-1e92b4014d91" providerId="ADAL" clId="{9D0F668F-9804-48B4-B84D-E02F50590C4A}" dt="2023-11-30T13:19:21.901" v="260" actId="962"/>
        <pc:sldMkLst>
          <pc:docMk/>
          <pc:sldMk cId="3231354356" sldId="257"/>
        </pc:sldMkLst>
        <pc:spChg chg="mod">
          <ac:chgData name="Jade Gabri" userId="86bb292e-3b53-4ad7-b1a6-1e92b4014d91" providerId="ADAL" clId="{9D0F668F-9804-48B4-B84D-E02F50590C4A}" dt="2023-11-30T13:12:06.483" v="12"/>
          <ac:spMkLst>
            <pc:docMk/>
            <pc:sldMk cId="3231354356" sldId="257"/>
            <ac:spMk id="3" creationId="{CC010A77-F644-B39E-6FD6-4FD07325262B}"/>
          </ac:spMkLst>
        </pc:spChg>
        <pc:spChg chg="del">
          <ac:chgData name="Jade Gabri" userId="86bb292e-3b53-4ad7-b1a6-1e92b4014d91" providerId="ADAL" clId="{9D0F668F-9804-48B4-B84D-E02F50590C4A}" dt="2023-11-30T13:12:01.883" v="10" actId="478"/>
          <ac:spMkLst>
            <pc:docMk/>
            <pc:sldMk cId="3231354356" sldId="257"/>
            <ac:spMk id="6" creationId="{B640F165-E81B-17A9-0E55-2B0A7EF14924}"/>
          </ac:spMkLst>
        </pc:spChg>
        <pc:spChg chg="add mod">
          <ac:chgData name="Jade Gabri" userId="86bb292e-3b53-4ad7-b1a6-1e92b4014d91" providerId="ADAL" clId="{9D0F668F-9804-48B4-B84D-E02F50590C4A}" dt="2023-11-30T13:17:49.122" v="117" actId="20577"/>
          <ac:spMkLst>
            <pc:docMk/>
            <pc:sldMk cId="3231354356" sldId="257"/>
            <ac:spMk id="12" creationId="{CE0F57E3-158F-D526-618F-0A819619CEBA}"/>
          </ac:spMkLst>
        </pc:spChg>
        <pc:grpChg chg="add del mod">
          <ac:chgData name="Jade Gabri" userId="86bb292e-3b53-4ad7-b1a6-1e92b4014d91" providerId="ADAL" clId="{9D0F668F-9804-48B4-B84D-E02F50590C4A}" dt="2023-11-30T13:19:11.952" v="255" actId="478"/>
          <ac:grpSpMkLst>
            <pc:docMk/>
            <pc:sldMk cId="3231354356" sldId="257"/>
            <ac:grpSpMk id="5" creationId="{14A08C80-1C0E-10B6-9262-EEA77A14D949}"/>
          </ac:grpSpMkLst>
        </pc:grpChg>
        <pc:picChg chg="add mod">
          <ac:chgData name="Jade Gabri" userId="86bb292e-3b53-4ad7-b1a6-1e92b4014d91" providerId="ADAL" clId="{9D0F668F-9804-48B4-B84D-E02F50590C4A}" dt="2023-11-30T13:10:50.703" v="4"/>
          <ac:picMkLst>
            <pc:docMk/>
            <pc:sldMk cId="3231354356" sldId="257"/>
            <ac:picMk id="7" creationId="{B40E4F46-857A-F9FE-ACA5-32A0B6CAD061}"/>
          </ac:picMkLst>
        </pc:picChg>
        <pc:picChg chg="del mod">
          <ac:chgData name="Jade Gabri" userId="86bb292e-3b53-4ad7-b1a6-1e92b4014d91" providerId="ADAL" clId="{9D0F668F-9804-48B4-B84D-E02F50590C4A}" dt="2023-11-30T13:10:49.102" v="3" actId="478"/>
          <ac:picMkLst>
            <pc:docMk/>
            <pc:sldMk cId="3231354356" sldId="257"/>
            <ac:picMk id="8" creationId="{CF5EF8EE-2E2A-3639-0ABB-E34E8FEE6EFF}"/>
          </ac:picMkLst>
        </pc:picChg>
        <pc:picChg chg="add mod">
          <ac:chgData name="Jade Gabri" userId="86bb292e-3b53-4ad7-b1a6-1e92b4014d91" providerId="ADAL" clId="{9D0F668F-9804-48B4-B84D-E02F50590C4A}" dt="2023-11-30T13:10:50.703" v="4"/>
          <ac:picMkLst>
            <pc:docMk/>
            <pc:sldMk cId="3231354356" sldId="257"/>
            <ac:picMk id="9" creationId="{CD316095-0815-D15D-EBC5-A40CA170282C}"/>
          </ac:picMkLst>
        </pc:picChg>
        <pc:picChg chg="add del mod">
          <ac:chgData name="Jade Gabri" userId="86bb292e-3b53-4ad7-b1a6-1e92b4014d91" providerId="ADAL" clId="{9D0F668F-9804-48B4-B84D-E02F50590C4A}" dt="2023-11-30T13:19:17.241" v="257"/>
          <ac:picMkLst>
            <pc:docMk/>
            <pc:sldMk cId="3231354356" sldId="257"/>
            <ac:picMk id="13" creationId="{8439BA2A-37EA-699A-40A4-309FBE174015}"/>
          </ac:picMkLst>
        </pc:picChg>
        <pc:picChg chg="add mod">
          <ac:chgData name="Jade Gabri" userId="86bb292e-3b53-4ad7-b1a6-1e92b4014d91" providerId="ADAL" clId="{9D0F668F-9804-48B4-B84D-E02F50590C4A}" dt="2023-11-30T13:19:21.901" v="260" actId="962"/>
          <ac:picMkLst>
            <pc:docMk/>
            <pc:sldMk cId="3231354356" sldId="257"/>
            <ac:picMk id="14" creationId="{DF06F2E1-1840-3664-86F6-8B7211F6D592}"/>
          </ac:picMkLst>
        </pc:picChg>
        <pc:cxnChg chg="add mod">
          <ac:chgData name="Jade Gabri" userId="86bb292e-3b53-4ad7-b1a6-1e92b4014d91" providerId="ADAL" clId="{9D0F668F-9804-48B4-B84D-E02F50590C4A}" dt="2023-11-30T13:10:50.703" v="4"/>
          <ac:cxnSpMkLst>
            <pc:docMk/>
            <pc:sldMk cId="3231354356" sldId="257"/>
            <ac:cxnSpMk id="10" creationId="{087AF0F5-E383-9457-66A8-BD3C7C3BD1E2}"/>
          </ac:cxnSpMkLst>
        </pc:cxnChg>
      </pc:sldChg>
      <pc:sldChg chg="addSp delSp modSp mod">
        <pc:chgData name="Jade Gabri" userId="86bb292e-3b53-4ad7-b1a6-1e92b4014d91" providerId="ADAL" clId="{9D0F668F-9804-48B4-B84D-E02F50590C4A}" dt="2023-11-30T13:20:24.353" v="382" actId="14100"/>
        <pc:sldMkLst>
          <pc:docMk/>
          <pc:sldMk cId="3184685525" sldId="258"/>
        </pc:sldMkLst>
        <pc:spChg chg="mod">
          <ac:chgData name="Jade Gabri" userId="86bb292e-3b53-4ad7-b1a6-1e92b4014d91" providerId="ADAL" clId="{9D0F668F-9804-48B4-B84D-E02F50590C4A}" dt="2023-11-30T13:20:12.817" v="354" actId="1035"/>
          <ac:spMkLst>
            <pc:docMk/>
            <pc:sldMk cId="3184685525" sldId="258"/>
            <ac:spMk id="2" creationId="{94F8FA74-CA0C-AEB7-5D1A-75D636C81004}"/>
          </ac:spMkLst>
        </pc:spChg>
        <pc:spChg chg="add mod">
          <ac:chgData name="Jade Gabri" userId="86bb292e-3b53-4ad7-b1a6-1e92b4014d91" providerId="ADAL" clId="{9D0F668F-9804-48B4-B84D-E02F50590C4A}" dt="2023-11-30T13:19:49.141" v="319" actId="20577"/>
          <ac:spMkLst>
            <pc:docMk/>
            <pc:sldMk cId="3184685525" sldId="258"/>
            <ac:spMk id="5" creationId="{E9B46551-559A-1284-73D4-C70129BD2A38}"/>
          </ac:spMkLst>
        </pc:spChg>
        <pc:spChg chg="del">
          <ac:chgData name="Jade Gabri" userId="86bb292e-3b53-4ad7-b1a6-1e92b4014d91" providerId="ADAL" clId="{9D0F668F-9804-48B4-B84D-E02F50590C4A}" dt="2023-11-30T13:14:35.142" v="27" actId="478"/>
          <ac:spMkLst>
            <pc:docMk/>
            <pc:sldMk cId="3184685525" sldId="258"/>
            <ac:spMk id="6" creationId="{FE28F02C-AE0F-94C4-79D6-3B9DF0FADC2F}"/>
          </ac:spMkLst>
        </pc:spChg>
        <pc:grpChg chg="add del mod">
          <ac:chgData name="Jade Gabri" userId="86bb292e-3b53-4ad7-b1a6-1e92b4014d91" providerId="ADAL" clId="{9D0F668F-9804-48B4-B84D-E02F50590C4A}" dt="2023-11-30T13:19:29.871" v="261" actId="478"/>
          <ac:grpSpMkLst>
            <pc:docMk/>
            <pc:sldMk cId="3184685525" sldId="258"/>
            <ac:grpSpMk id="8" creationId="{467A7098-B316-92EC-891A-36EB2EFB01AA}"/>
          </ac:grpSpMkLst>
        </pc:grpChg>
        <pc:picChg chg="mod">
          <ac:chgData name="Jade Gabri" userId="86bb292e-3b53-4ad7-b1a6-1e92b4014d91" providerId="ADAL" clId="{9D0F668F-9804-48B4-B84D-E02F50590C4A}" dt="2023-11-30T13:19:54.602" v="320" actId="1076"/>
          <ac:picMkLst>
            <pc:docMk/>
            <pc:sldMk cId="3184685525" sldId="258"/>
            <ac:picMk id="4" creationId="{785338A9-C886-C23D-EB8C-981D8BC7A4AF}"/>
          </ac:picMkLst>
        </pc:picChg>
        <pc:picChg chg="del">
          <ac:chgData name="Jade Gabri" userId="86bb292e-3b53-4ad7-b1a6-1e92b4014d91" providerId="ADAL" clId="{9D0F668F-9804-48B4-B84D-E02F50590C4A}" dt="2023-11-30T13:14:46.722" v="34" actId="478"/>
          <ac:picMkLst>
            <pc:docMk/>
            <pc:sldMk cId="3184685525" sldId="258"/>
            <ac:picMk id="7" creationId="{0A723C19-0F30-29E1-4016-1DFB9BE85F33}"/>
          </ac:picMkLst>
        </pc:picChg>
        <pc:picChg chg="mod">
          <ac:chgData name="Jade Gabri" userId="86bb292e-3b53-4ad7-b1a6-1e92b4014d91" providerId="ADAL" clId="{9D0F668F-9804-48B4-B84D-E02F50590C4A}" dt="2023-11-30T13:14:52.702" v="35"/>
          <ac:picMkLst>
            <pc:docMk/>
            <pc:sldMk cId="3184685525" sldId="258"/>
            <ac:picMk id="9" creationId="{1EDF5237-047A-256E-4F3B-D28C947A0A2F}"/>
          </ac:picMkLst>
        </pc:picChg>
        <pc:picChg chg="mod">
          <ac:chgData name="Jade Gabri" userId="86bb292e-3b53-4ad7-b1a6-1e92b4014d91" providerId="ADAL" clId="{9D0F668F-9804-48B4-B84D-E02F50590C4A}" dt="2023-11-30T13:14:52.702" v="35"/>
          <ac:picMkLst>
            <pc:docMk/>
            <pc:sldMk cId="3184685525" sldId="258"/>
            <ac:picMk id="10" creationId="{26F67AAD-2453-2ECB-4D44-1A9D84BF93B4}"/>
          </ac:picMkLst>
        </pc:picChg>
        <pc:picChg chg="add mod">
          <ac:chgData name="Jade Gabri" userId="86bb292e-3b53-4ad7-b1a6-1e92b4014d91" providerId="ADAL" clId="{9D0F668F-9804-48B4-B84D-E02F50590C4A}" dt="2023-11-30T13:20:24.353" v="382" actId="14100"/>
          <ac:picMkLst>
            <pc:docMk/>
            <pc:sldMk cId="3184685525" sldId="258"/>
            <ac:picMk id="12" creationId="{BE8ACE94-E924-E653-6A78-F2F2AE2D982D}"/>
          </ac:picMkLst>
        </pc:picChg>
        <pc:cxnChg chg="mod">
          <ac:chgData name="Jade Gabri" userId="86bb292e-3b53-4ad7-b1a6-1e92b4014d91" providerId="ADAL" clId="{9D0F668F-9804-48B4-B84D-E02F50590C4A}" dt="2023-11-30T13:14:52.702" v="35"/>
          <ac:cxnSpMkLst>
            <pc:docMk/>
            <pc:sldMk cId="3184685525" sldId="258"/>
            <ac:cxnSpMk id="11" creationId="{281D4F09-0C1C-A751-D1E7-5F1D19CBAAF0}"/>
          </ac:cxnSpMkLst>
        </pc:cxnChg>
      </pc:sldChg>
      <pc:sldChg chg="addSp delSp modSp mod">
        <pc:chgData name="Jade Gabri" userId="86bb292e-3b53-4ad7-b1a6-1e92b4014d91" providerId="ADAL" clId="{9D0F668F-9804-48B4-B84D-E02F50590C4A}" dt="2023-11-30T13:23:07.411" v="578" actId="1076"/>
        <pc:sldMkLst>
          <pc:docMk/>
          <pc:sldMk cId="3819687394" sldId="259"/>
        </pc:sldMkLst>
        <pc:spChg chg="mod">
          <ac:chgData name="Jade Gabri" userId="86bb292e-3b53-4ad7-b1a6-1e92b4014d91" providerId="ADAL" clId="{9D0F668F-9804-48B4-B84D-E02F50590C4A}" dt="2023-11-30T13:20:59.461" v="401" actId="1076"/>
          <ac:spMkLst>
            <pc:docMk/>
            <pc:sldMk cId="3819687394" sldId="259"/>
            <ac:spMk id="2" creationId="{13F3345D-857B-D33B-40CE-E4DC7A323CE7}"/>
          </ac:spMkLst>
        </pc:spChg>
        <pc:spChg chg="del mod">
          <ac:chgData name="Jade Gabri" userId="86bb292e-3b53-4ad7-b1a6-1e92b4014d91" providerId="ADAL" clId="{9D0F668F-9804-48B4-B84D-E02F50590C4A}" dt="2023-11-30T13:15:51.246" v="60" actId="478"/>
          <ac:spMkLst>
            <pc:docMk/>
            <pc:sldMk cId="3819687394" sldId="259"/>
            <ac:spMk id="3" creationId="{D1B9BA6B-2A0E-DACD-4633-D2EAAE0A6C83}"/>
          </ac:spMkLst>
        </pc:spChg>
        <pc:spChg chg="add mod">
          <ac:chgData name="Jade Gabri" userId="86bb292e-3b53-4ad7-b1a6-1e92b4014d91" providerId="ADAL" clId="{9D0F668F-9804-48B4-B84D-E02F50590C4A}" dt="2023-11-30T13:23:07.411" v="578" actId="1076"/>
          <ac:spMkLst>
            <pc:docMk/>
            <pc:sldMk cId="3819687394" sldId="259"/>
            <ac:spMk id="10" creationId="{8C807076-EE44-5833-CAC3-B8D26869D782}"/>
          </ac:spMkLst>
        </pc:spChg>
        <pc:grpChg chg="add del mod">
          <ac:chgData name="Jade Gabri" userId="86bb292e-3b53-4ad7-b1a6-1e92b4014d91" providerId="ADAL" clId="{9D0F668F-9804-48B4-B84D-E02F50590C4A}" dt="2023-11-30T13:20:31.913" v="383" actId="478"/>
          <ac:grpSpMkLst>
            <pc:docMk/>
            <pc:sldMk cId="3819687394" sldId="259"/>
            <ac:grpSpMk id="4" creationId="{3DDE4851-61E9-BBE8-46B3-15F574EE9601}"/>
          </ac:grpSpMkLst>
        </pc:grpChg>
        <pc:picChg chg="del">
          <ac:chgData name="Jade Gabri" userId="86bb292e-3b53-4ad7-b1a6-1e92b4014d91" providerId="ADAL" clId="{9D0F668F-9804-48B4-B84D-E02F50590C4A}" dt="2023-11-30T13:15:07.782" v="40" actId="478"/>
          <ac:picMkLst>
            <pc:docMk/>
            <pc:sldMk cId="3819687394" sldId="259"/>
            <ac:picMk id="5" creationId="{84606D52-F0E9-9CB3-2D6F-8D0C7A7C0341}"/>
          </ac:picMkLst>
        </pc:picChg>
        <pc:picChg chg="mod">
          <ac:chgData name="Jade Gabri" userId="86bb292e-3b53-4ad7-b1a6-1e92b4014d91" providerId="ADAL" clId="{9D0F668F-9804-48B4-B84D-E02F50590C4A}" dt="2023-11-30T13:15:09.262" v="41"/>
          <ac:picMkLst>
            <pc:docMk/>
            <pc:sldMk cId="3819687394" sldId="259"/>
            <ac:picMk id="6" creationId="{EDB9F404-7D42-7EA8-B118-3128108AB28E}"/>
          </ac:picMkLst>
        </pc:picChg>
        <pc:picChg chg="mod">
          <ac:chgData name="Jade Gabri" userId="86bb292e-3b53-4ad7-b1a6-1e92b4014d91" providerId="ADAL" clId="{9D0F668F-9804-48B4-B84D-E02F50590C4A}" dt="2023-11-30T13:20:48.355" v="388" actId="14100"/>
          <ac:picMkLst>
            <pc:docMk/>
            <pc:sldMk cId="3819687394" sldId="259"/>
            <ac:picMk id="7" creationId="{54276054-B576-20AB-E22E-5F2D838C7C29}"/>
          </ac:picMkLst>
        </pc:picChg>
        <pc:picChg chg="mod">
          <ac:chgData name="Jade Gabri" userId="86bb292e-3b53-4ad7-b1a6-1e92b4014d91" providerId="ADAL" clId="{9D0F668F-9804-48B4-B84D-E02F50590C4A}" dt="2023-11-30T13:15:09.262" v="41"/>
          <ac:picMkLst>
            <pc:docMk/>
            <pc:sldMk cId="3819687394" sldId="259"/>
            <ac:picMk id="8" creationId="{91FCC186-C645-7817-20C4-FB56525FFA53}"/>
          </ac:picMkLst>
        </pc:picChg>
        <pc:picChg chg="add mod">
          <ac:chgData name="Jade Gabri" userId="86bb292e-3b53-4ad7-b1a6-1e92b4014d91" providerId="ADAL" clId="{9D0F668F-9804-48B4-B84D-E02F50590C4A}" dt="2023-11-30T13:21:03.794" v="418" actId="1036"/>
          <ac:picMkLst>
            <pc:docMk/>
            <pc:sldMk cId="3819687394" sldId="259"/>
            <ac:picMk id="11" creationId="{58CAF7B5-B5E6-AE6C-EC10-124AD2DAD3B8}"/>
          </ac:picMkLst>
        </pc:picChg>
        <pc:cxnChg chg="mod">
          <ac:chgData name="Jade Gabri" userId="86bb292e-3b53-4ad7-b1a6-1e92b4014d91" providerId="ADAL" clId="{9D0F668F-9804-48B4-B84D-E02F50590C4A}" dt="2023-11-30T13:15:09.262" v="41"/>
          <ac:cxnSpMkLst>
            <pc:docMk/>
            <pc:sldMk cId="3819687394" sldId="259"/>
            <ac:cxnSpMk id="9" creationId="{A4A60BC9-B6C3-D83D-24D4-82B92E09944C}"/>
          </ac:cxnSpMkLst>
        </pc:cxnChg>
      </pc:sldChg>
      <pc:sldChg chg="addSp delSp modSp mod">
        <pc:chgData name="Jade Gabri" userId="86bb292e-3b53-4ad7-b1a6-1e92b4014d91" providerId="ADAL" clId="{9D0F668F-9804-48B4-B84D-E02F50590C4A}" dt="2023-11-30T13:23:18.841" v="580"/>
        <pc:sldMkLst>
          <pc:docMk/>
          <pc:sldMk cId="3674445241" sldId="260"/>
        </pc:sldMkLst>
        <pc:spChg chg="del mod">
          <ac:chgData name="Jade Gabri" userId="86bb292e-3b53-4ad7-b1a6-1e92b4014d91" providerId="ADAL" clId="{9D0F668F-9804-48B4-B84D-E02F50590C4A}" dt="2023-11-30T13:23:17.260" v="579" actId="478"/>
          <ac:spMkLst>
            <pc:docMk/>
            <pc:sldMk cId="3674445241" sldId="260"/>
            <ac:spMk id="2" creationId="{4E50925A-E591-C8D9-6DB5-494E2FE18D77}"/>
          </ac:spMkLst>
        </pc:spChg>
        <pc:spChg chg="mod">
          <ac:chgData name="Jade Gabri" userId="86bb292e-3b53-4ad7-b1a6-1e92b4014d91" providerId="ADAL" clId="{9D0F668F-9804-48B4-B84D-E02F50590C4A}" dt="2023-11-30T13:21:57.901" v="433" actId="1076"/>
          <ac:spMkLst>
            <pc:docMk/>
            <pc:sldMk cId="3674445241" sldId="260"/>
            <ac:spMk id="3" creationId="{210A16AA-3C64-47A9-FA78-E921D21A55AF}"/>
          </ac:spMkLst>
        </pc:spChg>
        <pc:spChg chg="add mod">
          <ac:chgData name="Jade Gabri" userId="86bb292e-3b53-4ad7-b1a6-1e92b4014d91" providerId="ADAL" clId="{9D0F668F-9804-48B4-B84D-E02F50590C4A}" dt="2023-11-30T13:23:18.841" v="580"/>
          <ac:spMkLst>
            <pc:docMk/>
            <pc:sldMk cId="3674445241" sldId="260"/>
            <ac:spMk id="7" creationId="{49A92BFE-62CA-E8FD-2431-4AC3ED5B796C}"/>
          </ac:spMkLst>
        </pc:spChg>
        <pc:picChg chg="del">
          <ac:chgData name="Jade Gabri" userId="86bb292e-3b53-4ad7-b1a6-1e92b4014d91" providerId="ADAL" clId="{9D0F668F-9804-48B4-B84D-E02F50590C4A}" dt="2023-11-30T13:21:13.145" v="419" actId="478"/>
          <ac:picMkLst>
            <pc:docMk/>
            <pc:sldMk cId="3674445241" sldId="260"/>
            <ac:picMk id="4" creationId="{4BDDF8D2-C629-3FD2-A6EA-016A8C742B43}"/>
          </ac:picMkLst>
        </pc:picChg>
        <pc:picChg chg="add del mod">
          <ac:chgData name="Jade Gabri" userId="86bb292e-3b53-4ad7-b1a6-1e92b4014d91" providerId="ADAL" clId="{9D0F668F-9804-48B4-B84D-E02F50590C4A}" dt="2023-11-30T13:21:36.981" v="428" actId="478"/>
          <ac:picMkLst>
            <pc:docMk/>
            <pc:sldMk cId="3674445241" sldId="260"/>
            <ac:picMk id="5" creationId="{069906A6-4F6C-109B-2AA9-0FA9E6A37756}"/>
          </ac:picMkLst>
        </pc:picChg>
        <pc:picChg chg="add mod">
          <ac:chgData name="Jade Gabri" userId="86bb292e-3b53-4ad7-b1a6-1e92b4014d91" providerId="ADAL" clId="{9D0F668F-9804-48B4-B84D-E02F50590C4A}" dt="2023-11-30T13:22:03.671" v="435" actId="14100"/>
          <ac:picMkLst>
            <pc:docMk/>
            <pc:sldMk cId="3674445241" sldId="260"/>
            <ac:picMk id="6" creationId="{64AAF9A5-1905-9C51-CA57-9C7BA049483F}"/>
          </ac:picMkLst>
        </pc:picChg>
      </pc:sldChg>
      <pc:sldChg chg="addSp delSp modSp mod">
        <pc:chgData name="Jade Gabri" userId="86bb292e-3b53-4ad7-b1a6-1e92b4014d91" providerId="ADAL" clId="{9D0F668F-9804-48B4-B84D-E02F50590C4A}" dt="2023-11-30T13:24:50.473" v="680" actId="14100"/>
        <pc:sldMkLst>
          <pc:docMk/>
          <pc:sldMk cId="8888607" sldId="261"/>
        </pc:sldMkLst>
        <pc:spChg chg="del mod">
          <ac:chgData name="Jade Gabri" userId="86bb292e-3b53-4ad7-b1a6-1e92b4014d91" providerId="ADAL" clId="{9D0F668F-9804-48B4-B84D-E02F50590C4A}" dt="2023-11-30T13:24:15.457" v="674" actId="478"/>
          <ac:spMkLst>
            <pc:docMk/>
            <pc:sldMk cId="8888607" sldId="261"/>
            <ac:spMk id="4" creationId="{C3A2CAE9-0613-A337-FB7E-A2EA7AA82747}"/>
          </ac:spMkLst>
        </pc:spChg>
        <pc:spChg chg="add del">
          <ac:chgData name="Jade Gabri" userId="86bb292e-3b53-4ad7-b1a6-1e92b4014d91" providerId="ADAL" clId="{9D0F668F-9804-48B4-B84D-E02F50590C4A}" dt="2023-11-30T13:24:31.830" v="678" actId="22"/>
          <ac:spMkLst>
            <pc:docMk/>
            <pc:sldMk cId="8888607" sldId="261"/>
            <ac:spMk id="10" creationId="{E0CFC051-ED51-D012-890C-47B43CBA36F2}"/>
          </ac:spMkLst>
        </pc:spChg>
        <pc:spChg chg="add mod">
          <ac:chgData name="Jade Gabri" userId="86bb292e-3b53-4ad7-b1a6-1e92b4014d91" providerId="ADAL" clId="{9D0F668F-9804-48B4-B84D-E02F50590C4A}" dt="2023-11-30T13:24:41.780" v="679"/>
          <ac:spMkLst>
            <pc:docMk/>
            <pc:sldMk cId="8888607" sldId="261"/>
            <ac:spMk id="11" creationId="{CD7F8793-0A0A-467A-2475-A4AE8AD2FD92}"/>
          </ac:spMkLst>
        </pc:spChg>
        <pc:picChg chg="mod">
          <ac:chgData name="Jade Gabri" userId="86bb292e-3b53-4ad7-b1a6-1e92b4014d91" providerId="ADAL" clId="{9D0F668F-9804-48B4-B84D-E02F50590C4A}" dt="2023-11-30T13:24:50.473" v="680" actId="14100"/>
          <ac:picMkLst>
            <pc:docMk/>
            <pc:sldMk cId="8888607" sldId="261"/>
            <ac:picMk id="5" creationId="{90B5CD9A-691D-88C9-6543-3BCDECB6C8FD}"/>
          </ac:picMkLst>
        </pc:picChg>
        <pc:picChg chg="del">
          <ac:chgData name="Jade Gabri" userId="86bb292e-3b53-4ad7-b1a6-1e92b4014d91" providerId="ADAL" clId="{9D0F668F-9804-48B4-B84D-E02F50590C4A}" dt="2023-11-30T13:23:31.484" v="583" actId="478"/>
          <ac:picMkLst>
            <pc:docMk/>
            <pc:sldMk cId="8888607" sldId="261"/>
            <ac:picMk id="6" creationId="{C3D35315-9659-3078-0050-B76142E877C4}"/>
          </ac:picMkLst>
        </pc:picChg>
        <pc:picChg chg="add mod">
          <ac:chgData name="Jade Gabri" userId="86bb292e-3b53-4ad7-b1a6-1e92b4014d91" providerId="ADAL" clId="{9D0F668F-9804-48B4-B84D-E02F50590C4A}" dt="2023-11-30T13:23:37.972" v="584"/>
          <ac:picMkLst>
            <pc:docMk/>
            <pc:sldMk cId="8888607" sldId="261"/>
            <ac:picMk id="7" creationId="{E859DB76-CA5D-9BE9-DFFF-3F6510EC9788}"/>
          </ac:picMkLst>
        </pc:picChg>
        <pc:picChg chg="add del mod">
          <ac:chgData name="Jade Gabri" userId="86bb292e-3b53-4ad7-b1a6-1e92b4014d91" providerId="ADAL" clId="{9D0F668F-9804-48B4-B84D-E02F50590C4A}" dt="2023-11-30T13:24:19.371" v="676"/>
          <ac:picMkLst>
            <pc:docMk/>
            <pc:sldMk cId="8888607" sldId="261"/>
            <ac:picMk id="8" creationId="{296978D6-551D-7248-8484-8E8E5008F07E}"/>
          </ac:picMkLst>
        </pc:picChg>
      </pc:sldChg>
      <pc:sldChg chg="addSp delSp modSp mod modClrScheme delDesignElem chgLayout">
        <pc:chgData name="Jade Gabri" userId="86bb292e-3b53-4ad7-b1a6-1e92b4014d91" providerId="ADAL" clId="{9D0F668F-9804-48B4-B84D-E02F50590C4A}" dt="2023-11-30T13:47:15.296" v="920" actId="14100"/>
        <pc:sldMkLst>
          <pc:docMk/>
          <pc:sldMk cId="3452122250" sldId="263"/>
        </pc:sldMkLst>
        <pc:spChg chg="del mod">
          <ac:chgData name="Jade Gabri" userId="86bb292e-3b53-4ad7-b1a6-1e92b4014d91" providerId="ADAL" clId="{9D0F668F-9804-48B4-B84D-E02F50590C4A}" dt="2023-11-30T13:26:29.500" v="684" actId="478"/>
          <ac:spMkLst>
            <pc:docMk/>
            <pc:sldMk cId="3452122250" sldId="263"/>
            <ac:spMk id="2" creationId="{0C663DD7-C8B8-9091-8ED8-0B340B3341BE}"/>
          </ac:spMkLst>
        </pc:spChg>
        <pc:spChg chg="mod ord">
          <ac:chgData name="Jade Gabri" userId="86bb292e-3b53-4ad7-b1a6-1e92b4014d91" providerId="ADAL" clId="{9D0F668F-9804-48B4-B84D-E02F50590C4A}" dt="2023-11-30T13:46:54.046" v="899" actId="700"/>
          <ac:spMkLst>
            <pc:docMk/>
            <pc:sldMk cId="3452122250" sldId="263"/>
            <ac:spMk id="3" creationId="{DF698C18-A440-EB5D-ED70-0CA82C7D1DD8}"/>
          </ac:spMkLst>
        </pc:spChg>
        <pc:spChg chg="mod">
          <ac:chgData name="Jade Gabri" userId="86bb292e-3b53-4ad7-b1a6-1e92b4014d91" providerId="ADAL" clId="{9D0F668F-9804-48B4-B84D-E02F50590C4A}" dt="2023-11-30T13:44:49.176" v="877" actId="1036"/>
          <ac:spMkLst>
            <pc:docMk/>
            <pc:sldMk cId="3452122250" sldId="263"/>
            <ac:spMk id="5" creationId="{C0E6D536-1C95-F453-722F-BC577A1A30CE}"/>
          </ac:spMkLst>
        </pc:spChg>
        <pc:spChg chg="mod">
          <ac:chgData name="Jade Gabri" userId="86bb292e-3b53-4ad7-b1a6-1e92b4014d91" providerId="ADAL" clId="{9D0F668F-9804-48B4-B84D-E02F50590C4A}" dt="2023-11-30T13:45:48.626" v="882" actId="164"/>
          <ac:spMkLst>
            <pc:docMk/>
            <pc:sldMk cId="3452122250" sldId="263"/>
            <ac:spMk id="6" creationId="{7A91BCB8-21C2-C976-B338-CAB97E114D26}"/>
          </ac:spMkLst>
        </pc:spChg>
        <pc:spChg chg="mod">
          <ac:chgData name="Jade Gabri" userId="86bb292e-3b53-4ad7-b1a6-1e92b4014d91" providerId="ADAL" clId="{9D0F668F-9804-48B4-B84D-E02F50590C4A}" dt="2023-11-30T13:45:48.626" v="882" actId="164"/>
          <ac:spMkLst>
            <pc:docMk/>
            <pc:sldMk cId="3452122250" sldId="263"/>
            <ac:spMk id="7" creationId="{42625936-6B86-B85C-9FBA-B084FA6C2777}"/>
          </ac:spMkLst>
        </pc:spChg>
        <pc:spChg chg="add mod">
          <ac:chgData name="Jade Gabri" userId="86bb292e-3b53-4ad7-b1a6-1e92b4014d91" providerId="ADAL" clId="{9D0F668F-9804-48B4-B84D-E02F50590C4A}" dt="2023-11-30T13:47:04.795" v="918" actId="20577"/>
          <ac:spMkLst>
            <pc:docMk/>
            <pc:sldMk cId="3452122250" sldId="263"/>
            <ac:spMk id="9" creationId="{783CC155-0B33-F565-CD30-FD9355298A0B}"/>
          </ac:spMkLst>
        </pc:spChg>
        <pc:spChg chg="add del">
          <ac:chgData name="Jade Gabri" userId="86bb292e-3b53-4ad7-b1a6-1e92b4014d91" providerId="ADAL" clId="{9D0F668F-9804-48B4-B84D-E02F50590C4A}" dt="2023-11-30T13:46:54.046" v="899" actId="700"/>
          <ac:spMkLst>
            <pc:docMk/>
            <pc:sldMk cId="3452122250" sldId="263"/>
            <ac:spMk id="19" creationId="{EA3D7368-8E28-4CDB-B0AC-5556FB16301F}"/>
          </ac:spMkLst>
        </pc:spChg>
        <pc:spChg chg="add del">
          <ac:chgData name="Jade Gabri" userId="86bb292e-3b53-4ad7-b1a6-1e92b4014d91" providerId="ADAL" clId="{9D0F668F-9804-48B4-B84D-E02F50590C4A}" dt="2023-11-30T13:46:54.046" v="899" actId="700"/>
          <ac:spMkLst>
            <pc:docMk/>
            <pc:sldMk cId="3452122250" sldId="263"/>
            <ac:spMk id="20" creationId="{7D54F700-08D0-4726-A250-835F6864C184}"/>
          </ac:spMkLst>
        </pc:spChg>
        <pc:spChg chg="add del">
          <ac:chgData name="Jade Gabri" userId="86bb292e-3b53-4ad7-b1a6-1e92b4014d91" providerId="ADAL" clId="{9D0F668F-9804-48B4-B84D-E02F50590C4A}" dt="2023-11-30T13:46:54.046" v="899" actId="700"/>
          <ac:spMkLst>
            <pc:docMk/>
            <pc:sldMk cId="3452122250" sldId="263"/>
            <ac:spMk id="21" creationId="{963C772F-1518-4105-9826-49E8DCECADFE}"/>
          </ac:spMkLst>
        </pc:spChg>
        <pc:spChg chg="add del">
          <ac:chgData name="Jade Gabri" userId="86bb292e-3b53-4ad7-b1a6-1e92b4014d91" providerId="ADAL" clId="{9D0F668F-9804-48B4-B84D-E02F50590C4A}" dt="2023-11-30T13:46:54.046" v="899" actId="700"/>
          <ac:spMkLst>
            <pc:docMk/>
            <pc:sldMk cId="3452122250" sldId="263"/>
            <ac:spMk id="22" creationId="{CC2C66C9-CBA6-4BAB-86CF-5603348D72FE}"/>
          </ac:spMkLst>
        </pc:spChg>
        <pc:spChg chg="add del">
          <ac:chgData name="Jade Gabri" userId="86bb292e-3b53-4ad7-b1a6-1e92b4014d91" providerId="ADAL" clId="{9D0F668F-9804-48B4-B84D-E02F50590C4A}" dt="2023-11-30T13:46:54.046" v="899" actId="700"/>
          <ac:spMkLst>
            <pc:docMk/>
            <pc:sldMk cId="3452122250" sldId="263"/>
            <ac:spMk id="23" creationId="{034BA12F-ECA8-4178-AA4D-20FA2717E637}"/>
          </ac:spMkLst>
        </pc:spChg>
        <pc:grpChg chg="add mod">
          <ac:chgData name="Jade Gabri" userId="86bb292e-3b53-4ad7-b1a6-1e92b4014d91" providerId="ADAL" clId="{9D0F668F-9804-48B4-B84D-E02F50590C4A}" dt="2023-11-30T13:45:48.626" v="882" actId="164"/>
          <ac:grpSpMkLst>
            <pc:docMk/>
            <pc:sldMk cId="3452122250" sldId="263"/>
            <ac:grpSpMk id="11" creationId="{90DF414B-067E-A3B5-89BF-A53019022B9C}"/>
          </ac:grpSpMkLst>
        </pc:grpChg>
        <pc:picChg chg="mod">
          <ac:chgData name="Jade Gabri" userId="86bb292e-3b53-4ad7-b1a6-1e92b4014d91" providerId="ADAL" clId="{9D0F668F-9804-48B4-B84D-E02F50590C4A}" dt="2023-11-30T13:46:14.828" v="885" actId="14100"/>
          <ac:picMkLst>
            <pc:docMk/>
            <pc:sldMk cId="3452122250" sldId="263"/>
            <ac:picMk id="4" creationId="{25C12F91-C271-AFB6-8782-B15B9FC35D6E}"/>
          </ac:picMkLst>
        </pc:picChg>
        <pc:picChg chg="del">
          <ac:chgData name="Jade Gabri" userId="86bb292e-3b53-4ad7-b1a6-1e92b4014d91" providerId="ADAL" clId="{9D0F668F-9804-48B4-B84D-E02F50590C4A}" dt="2023-11-30T13:32:42.172" v="843" actId="478"/>
          <ac:picMkLst>
            <pc:docMk/>
            <pc:sldMk cId="3452122250" sldId="263"/>
            <ac:picMk id="8" creationId="{20E2090A-BF64-191F-D3B1-6B5962A80CEB}"/>
          </ac:picMkLst>
        </pc:picChg>
        <pc:picChg chg="add mod">
          <ac:chgData name="Jade Gabri" userId="86bb292e-3b53-4ad7-b1a6-1e92b4014d91" providerId="ADAL" clId="{9D0F668F-9804-48B4-B84D-E02F50590C4A}" dt="2023-11-30T13:47:15.296" v="920" actId="14100"/>
          <ac:picMkLst>
            <pc:docMk/>
            <pc:sldMk cId="3452122250" sldId="263"/>
            <ac:picMk id="10" creationId="{8C24B2FB-37ED-E72F-0E8A-A3A89B4F81AF}"/>
          </ac:picMkLst>
        </pc:picChg>
      </pc:sldChg>
      <pc:sldChg chg="addSp delSp modSp mod">
        <pc:chgData name="Jade Gabri" userId="86bb292e-3b53-4ad7-b1a6-1e92b4014d91" providerId="ADAL" clId="{9D0F668F-9804-48B4-B84D-E02F50590C4A}" dt="2023-11-30T13:44:06.306" v="844"/>
        <pc:sldMkLst>
          <pc:docMk/>
          <pc:sldMk cId="178270281" sldId="264"/>
        </pc:sldMkLst>
        <pc:spChg chg="del">
          <ac:chgData name="Jade Gabri" userId="86bb292e-3b53-4ad7-b1a6-1e92b4014d91" providerId="ADAL" clId="{9D0F668F-9804-48B4-B84D-E02F50590C4A}" dt="2023-11-30T13:26:17.350" v="681" actId="478"/>
          <ac:spMkLst>
            <pc:docMk/>
            <pc:sldMk cId="178270281" sldId="264"/>
            <ac:spMk id="4" creationId="{638273EA-8397-6561-784B-A416250EEB43}"/>
          </ac:spMkLst>
        </pc:spChg>
        <pc:spChg chg="add mod">
          <ac:chgData name="Jade Gabri" userId="86bb292e-3b53-4ad7-b1a6-1e92b4014d91" providerId="ADAL" clId="{9D0F668F-9804-48B4-B84D-E02F50590C4A}" dt="2023-11-30T13:26:19.994" v="682"/>
          <ac:spMkLst>
            <pc:docMk/>
            <pc:sldMk cId="178270281" sldId="264"/>
            <ac:spMk id="6" creationId="{0E318AF5-9ADF-BA7B-2CAA-BCCEB2E9D561}"/>
          </ac:spMkLst>
        </pc:spChg>
        <pc:picChg chg="del">
          <ac:chgData name="Jade Gabri" userId="86bb292e-3b53-4ad7-b1a6-1e92b4014d91" providerId="ADAL" clId="{9D0F668F-9804-48B4-B84D-E02F50590C4A}" dt="2023-11-30T13:32:38.909" v="842" actId="478"/>
          <ac:picMkLst>
            <pc:docMk/>
            <pc:sldMk cId="178270281" sldId="264"/>
            <ac:picMk id="5" creationId="{BDDDE153-68E2-2BA5-04EA-D80426579860}"/>
          </ac:picMkLst>
        </pc:picChg>
        <pc:picChg chg="add mod">
          <ac:chgData name="Jade Gabri" userId="86bb292e-3b53-4ad7-b1a6-1e92b4014d91" providerId="ADAL" clId="{9D0F668F-9804-48B4-B84D-E02F50590C4A}" dt="2023-11-30T13:44:06.306" v="844"/>
          <ac:picMkLst>
            <pc:docMk/>
            <pc:sldMk cId="178270281" sldId="264"/>
            <ac:picMk id="7" creationId="{D2E21925-5569-1F3B-DA50-1B875F812B6D}"/>
          </ac:picMkLst>
        </pc:picChg>
      </pc:sldChg>
      <pc:sldChg chg="addSp delSp modSp mod">
        <pc:chgData name="Jade Gabri" userId="86bb292e-3b53-4ad7-b1a6-1e92b4014d91" providerId="ADAL" clId="{9D0F668F-9804-48B4-B84D-E02F50590C4A}" dt="2023-11-30T13:48:21.045" v="952" actId="20577"/>
        <pc:sldMkLst>
          <pc:docMk/>
          <pc:sldMk cId="1434523213" sldId="265"/>
        </pc:sldMkLst>
        <pc:spChg chg="del">
          <ac:chgData name="Jade Gabri" userId="86bb292e-3b53-4ad7-b1a6-1e92b4014d91" providerId="ADAL" clId="{9D0F668F-9804-48B4-B84D-E02F50590C4A}" dt="2023-11-30T13:26:57.860" v="697" actId="478"/>
          <ac:spMkLst>
            <pc:docMk/>
            <pc:sldMk cId="1434523213" sldId="265"/>
            <ac:spMk id="2" creationId="{9B5F24B1-8F26-FF91-6FB7-55EC38613980}"/>
          </ac:spMkLst>
        </pc:spChg>
        <pc:spChg chg="add mod">
          <ac:chgData name="Jade Gabri" userId="86bb292e-3b53-4ad7-b1a6-1e92b4014d91" providerId="ADAL" clId="{9D0F668F-9804-48B4-B84D-E02F50590C4A}" dt="2023-11-30T13:48:21.045" v="952" actId="20577"/>
          <ac:spMkLst>
            <pc:docMk/>
            <pc:sldMk cId="1434523213" sldId="265"/>
            <ac:spMk id="5" creationId="{480DFBD3-1C83-9FCB-BF7D-7E7BF84DD664}"/>
          </ac:spMkLst>
        </pc:spChg>
        <pc:picChg chg="del">
          <ac:chgData name="Jade Gabri" userId="86bb292e-3b53-4ad7-b1a6-1e92b4014d91" providerId="ADAL" clId="{9D0F668F-9804-48B4-B84D-E02F50590C4A}" dt="2023-11-30T13:28:21.978" v="730" actId="478"/>
          <ac:picMkLst>
            <pc:docMk/>
            <pc:sldMk cId="1434523213" sldId="265"/>
            <ac:picMk id="4" creationId="{DA65080D-C8E9-FAC1-1DC4-01B65F43C3C0}"/>
          </ac:picMkLst>
        </pc:picChg>
        <pc:picChg chg="add mod">
          <ac:chgData name="Jade Gabri" userId="86bb292e-3b53-4ad7-b1a6-1e92b4014d91" providerId="ADAL" clId="{9D0F668F-9804-48B4-B84D-E02F50590C4A}" dt="2023-11-30T13:47:36.976" v="922" actId="14100"/>
          <ac:picMkLst>
            <pc:docMk/>
            <pc:sldMk cId="1434523213" sldId="265"/>
            <ac:picMk id="6" creationId="{41904667-0D19-4EB5-AC66-065888D93C96}"/>
          </ac:picMkLst>
        </pc:picChg>
        <pc:picChg chg="mod">
          <ac:chgData name="Jade Gabri" userId="86bb292e-3b53-4ad7-b1a6-1e92b4014d91" providerId="ADAL" clId="{9D0F668F-9804-48B4-B84D-E02F50590C4A}" dt="2023-11-30T13:27:34.446" v="712" actId="14100"/>
          <ac:picMkLst>
            <pc:docMk/>
            <pc:sldMk cId="1434523213" sldId="265"/>
            <ac:picMk id="22" creationId="{FFD0AEBC-8008-0002-CBA7-0C2D6D632D0A}"/>
          </ac:picMkLst>
        </pc:picChg>
      </pc:sldChg>
      <pc:sldChg chg="addSp delSp modSp mod">
        <pc:chgData name="Jade Gabri" userId="86bb292e-3b53-4ad7-b1a6-1e92b4014d91" providerId="ADAL" clId="{9D0F668F-9804-48B4-B84D-E02F50590C4A}" dt="2023-11-30T13:49:09.275" v="1028" actId="1036"/>
        <pc:sldMkLst>
          <pc:docMk/>
          <pc:sldMk cId="4263793300" sldId="266"/>
        </pc:sldMkLst>
        <pc:spChg chg="mod">
          <ac:chgData name="Jade Gabri" userId="86bb292e-3b53-4ad7-b1a6-1e92b4014d91" providerId="ADAL" clId="{9D0F668F-9804-48B4-B84D-E02F50590C4A}" dt="2023-11-30T13:49:09.275" v="1028" actId="1036"/>
          <ac:spMkLst>
            <pc:docMk/>
            <pc:sldMk cId="4263793300" sldId="266"/>
            <ac:spMk id="2" creationId="{A4FED720-06BF-8D28-CD2E-0F27D89F6DBE}"/>
          </ac:spMkLst>
        </pc:spChg>
        <pc:spChg chg="del mod">
          <ac:chgData name="Jade Gabri" userId="86bb292e-3b53-4ad7-b1a6-1e92b4014d91" providerId="ADAL" clId="{9D0F668F-9804-48B4-B84D-E02F50590C4A}" dt="2023-11-30T13:28:39.208" v="733" actId="478"/>
          <ac:spMkLst>
            <pc:docMk/>
            <pc:sldMk cId="4263793300" sldId="266"/>
            <ac:spMk id="3" creationId="{3252BB89-B1AC-1D70-6B36-9288A7E8DFD4}"/>
          </ac:spMkLst>
        </pc:spChg>
        <pc:spChg chg="add mod">
          <ac:chgData name="Jade Gabri" userId="86bb292e-3b53-4ad7-b1a6-1e92b4014d91" providerId="ADAL" clId="{9D0F668F-9804-48B4-B84D-E02F50590C4A}" dt="2023-11-30T13:28:46.994" v="743" actId="20577"/>
          <ac:spMkLst>
            <pc:docMk/>
            <pc:sldMk cId="4263793300" sldId="266"/>
            <ac:spMk id="5" creationId="{74F6AF9D-879B-7532-D831-DAF22F48E81F}"/>
          </ac:spMkLst>
        </pc:spChg>
        <pc:graphicFrameChg chg="mod">
          <ac:chgData name="Jade Gabri" userId="86bb292e-3b53-4ad7-b1a6-1e92b4014d91" providerId="ADAL" clId="{9D0F668F-9804-48B4-B84D-E02F50590C4A}" dt="2023-11-30T13:48:56.863" v="997" actId="1035"/>
          <ac:graphicFrameMkLst>
            <pc:docMk/>
            <pc:sldMk cId="4263793300" sldId="266"/>
            <ac:graphicFrameMk id="17" creationId="{EA2F9691-8400-C410-F110-6D54AD60CEDA}"/>
          </ac:graphicFrameMkLst>
        </pc:graphicFrameChg>
        <pc:picChg chg="del">
          <ac:chgData name="Jade Gabri" userId="86bb292e-3b53-4ad7-b1a6-1e92b4014d91" providerId="ADAL" clId="{9D0F668F-9804-48B4-B84D-E02F50590C4A}" dt="2023-11-30T13:28:27.001" v="731" actId="478"/>
          <ac:picMkLst>
            <pc:docMk/>
            <pc:sldMk cId="4263793300" sldId="266"/>
            <ac:picMk id="4" creationId="{EC96642A-67F7-8041-B01D-B5BDD8131F84}"/>
          </ac:picMkLst>
        </pc:picChg>
        <pc:picChg chg="add mod">
          <ac:chgData name="Jade Gabri" userId="86bb292e-3b53-4ad7-b1a6-1e92b4014d91" providerId="ADAL" clId="{9D0F668F-9804-48B4-B84D-E02F50590C4A}" dt="2023-11-30T13:48:46.246" v="975" actId="1036"/>
          <ac:picMkLst>
            <pc:docMk/>
            <pc:sldMk cId="4263793300" sldId="266"/>
            <ac:picMk id="6" creationId="{CE206917-1374-FF21-C61B-6B9F92AA1979}"/>
          </ac:picMkLst>
        </pc:picChg>
      </pc:sldChg>
      <pc:sldChg chg="addSp delSp modSp mod">
        <pc:chgData name="Jade Gabri" userId="86bb292e-3b53-4ad7-b1a6-1e92b4014d91" providerId="ADAL" clId="{9D0F668F-9804-48B4-B84D-E02F50590C4A}" dt="2023-11-30T13:49:35.326" v="1038" actId="1076"/>
        <pc:sldMkLst>
          <pc:docMk/>
          <pc:sldMk cId="2828935707" sldId="267"/>
        </pc:sldMkLst>
        <pc:spChg chg="del">
          <ac:chgData name="Jade Gabri" userId="86bb292e-3b53-4ad7-b1a6-1e92b4014d91" providerId="ADAL" clId="{9D0F668F-9804-48B4-B84D-E02F50590C4A}" dt="2023-11-30T13:28:54.919" v="744" actId="478"/>
          <ac:spMkLst>
            <pc:docMk/>
            <pc:sldMk cId="2828935707" sldId="267"/>
            <ac:spMk id="2" creationId="{AE199376-AA30-5C35-C731-A86A82F34D1E}"/>
          </ac:spMkLst>
        </pc:spChg>
        <pc:spChg chg="add mod">
          <ac:chgData name="Jade Gabri" userId="86bb292e-3b53-4ad7-b1a6-1e92b4014d91" providerId="ADAL" clId="{9D0F668F-9804-48B4-B84D-E02F50590C4A}" dt="2023-11-30T13:49:28.445" v="1037" actId="20577"/>
          <ac:spMkLst>
            <pc:docMk/>
            <pc:sldMk cId="2828935707" sldId="267"/>
            <ac:spMk id="4" creationId="{7D310152-E644-F3B0-7374-620F104D893D}"/>
          </ac:spMkLst>
        </pc:spChg>
        <pc:spChg chg="mod">
          <ac:chgData name="Jade Gabri" userId="86bb292e-3b53-4ad7-b1a6-1e92b4014d91" providerId="ADAL" clId="{9D0F668F-9804-48B4-B84D-E02F50590C4A}" dt="2023-11-30T13:49:35.326" v="1038" actId="1076"/>
          <ac:spMkLst>
            <pc:docMk/>
            <pc:sldMk cId="2828935707" sldId="267"/>
            <ac:spMk id="18" creationId="{8BC499D9-CDA3-D19E-DC66-7036BE264829}"/>
          </ac:spMkLst>
        </pc:spChg>
        <pc:picChg chg="del">
          <ac:chgData name="Jade Gabri" userId="86bb292e-3b53-4ad7-b1a6-1e92b4014d91" providerId="ADAL" clId="{9D0F668F-9804-48B4-B84D-E02F50590C4A}" dt="2023-11-30T13:29:19.279" v="756" actId="478"/>
          <ac:picMkLst>
            <pc:docMk/>
            <pc:sldMk cId="2828935707" sldId="267"/>
            <ac:picMk id="3" creationId="{99BEF010-DF7A-2631-CF98-A9BBD95D700B}"/>
          </ac:picMkLst>
        </pc:picChg>
        <pc:picChg chg="add mod">
          <ac:chgData name="Jade Gabri" userId="86bb292e-3b53-4ad7-b1a6-1e92b4014d91" providerId="ADAL" clId="{9D0F668F-9804-48B4-B84D-E02F50590C4A}" dt="2023-11-30T13:49:14.195" v="1029"/>
          <ac:picMkLst>
            <pc:docMk/>
            <pc:sldMk cId="2828935707" sldId="267"/>
            <ac:picMk id="5" creationId="{DD894E0B-705D-F229-BF6F-86D9F4B92671}"/>
          </ac:picMkLst>
        </pc:picChg>
      </pc:sldChg>
      <pc:sldChg chg="addSp delSp modSp mod">
        <pc:chgData name="Jade Gabri" userId="86bb292e-3b53-4ad7-b1a6-1e92b4014d91" providerId="ADAL" clId="{9D0F668F-9804-48B4-B84D-E02F50590C4A}" dt="2023-11-30T13:50:52.685" v="1095" actId="1076"/>
        <pc:sldMkLst>
          <pc:docMk/>
          <pc:sldMk cId="3391587615" sldId="268"/>
        </pc:sldMkLst>
        <pc:spChg chg="del">
          <ac:chgData name="Jade Gabri" userId="86bb292e-3b53-4ad7-b1a6-1e92b4014d91" providerId="ADAL" clId="{9D0F668F-9804-48B4-B84D-E02F50590C4A}" dt="2023-11-30T13:29:23.499" v="757" actId="478"/>
          <ac:spMkLst>
            <pc:docMk/>
            <pc:sldMk cId="3391587615" sldId="268"/>
            <ac:spMk id="2" creationId="{2F8102EE-838F-6018-D410-50C3DACAE7D1}"/>
          </ac:spMkLst>
        </pc:spChg>
        <pc:spChg chg="mod">
          <ac:chgData name="Jade Gabri" userId="86bb292e-3b53-4ad7-b1a6-1e92b4014d91" providerId="ADAL" clId="{9D0F668F-9804-48B4-B84D-E02F50590C4A}" dt="2023-11-30T13:50:28.165" v="1091" actId="1076"/>
          <ac:spMkLst>
            <pc:docMk/>
            <pc:sldMk cId="3391587615" sldId="268"/>
            <ac:spMk id="3" creationId="{97323923-4ECA-DCEE-9E7C-55412649D4FB}"/>
          </ac:spMkLst>
        </pc:spChg>
        <pc:spChg chg="add mod">
          <ac:chgData name="Jade Gabri" userId="86bb292e-3b53-4ad7-b1a6-1e92b4014d91" providerId="ADAL" clId="{9D0F668F-9804-48B4-B84D-E02F50590C4A}" dt="2023-11-30T13:50:23.510" v="1090" actId="20577"/>
          <ac:spMkLst>
            <pc:docMk/>
            <pc:sldMk cId="3391587615" sldId="268"/>
            <ac:spMk id="6" creationId="{B512A271-0F64-9A86-0CF3-010037B894E7}"/>
          </ac:spMkLst>
        </pc:spChg>
        <pc:picChg chg="mod">
          <ac:chgData name="Jade Gabri" userId="86bb292e-3b53-4ad7-b1a6-1e92b4014d91" providerId="ADAL" clId="{9D0F668F-9804-48B4-B84D-E02F50590C4A}" dt="2023-11-30T13:50:52.685" v="1095" actId="1076"/>
          <ac:picMkLst>
            <pc:docMk/>
            <pc:sldMk cId="3391587615" sldId="268"/>
            <ac:picMk id="4" creationId="{1ED60AE9-723A-69BC-B449-1C53BEB60FDB}"/>
          </ac:picMkLst>
        </pc:picChg>
        <pc:picChg chg="del">
          <ac:chgData name="Jade Gabri" userId="86bb292e-3b53-4ad7-b1a6-1e92b4014d91" providerId="ADAL" clId="{9D0F668F-9804-48B4-B84D-E02F50590C4A}" dt="2023-11-30T13:30:03.183" v="779" actId="478"/>
          <ac:picMkLst>
            <pc:docMk/>
            <pc:sldMk cId="3391587615" sldId="268"/>
            <ac:picMk id="5" creationId="{AE283CE4-83B1-5550-68CF-54BE3459751D}"/>
          </ac:picMkLst>
        </pc:picChg>
        <pc:picChg chg="add mod">
          <ac:chgData name="Jade Gabri" userId="86bb292e-3b53-4ad7-b1a6-1e92b4014d91" providerId="ADAL" clId="{9D0F668F-9804-48B4-B84D-E02F50590C4A}" dt="2023-11-30T13:50:40.855" v="1094" actId="14100"/>
          <ac:picMkLst>
            <pc:docMk/>
            <pc:sldMk cId="3391587615" sldId="268"/>
            <ac:picMk id="7" creationId="{193237F9-39A5-ACA4-F4B9-E908BA3F6C03}"/>
          </ac:picMkLst>
        </pc:picChg>
      </pc:sldChg>
      <pc:sldChg chg="addSp delSp modSp mod">
        <pc:chgData name="Jade Gabri" userId="86bb292e-3b53-4ad7-b1a6-1e92b4014d91" providerId="ADAL" clId="{9D0F668F-9804-48B4-B84D-E02F50590C4A}" dt="2023-11-30T13:51:15.685" v="1125"/>
        <pc:sldMkLst>
          <pc:docMk/>
          <pc:sldMk cId="1311305819" sldId="269"/>
        </pc:sldMkLst>
        <pc:spChg chg="del">
          <ac:chgData name="Jade Gabri" userId="86bb292e-3b53-4ad7-b1a6-1e92b4014d91" providerId="ADAL" clId="{9D0F668F-9804-48B4-B84D-E02F50590C4A}" dt="2023-11-30T13:30:07.359" v="780" actId="478"/>
          <ac:spMkLst>
            <pc:docMk/>
            <pc:sldMk cId="1311305819" sldId="269"/>
            <ac:spMk id="2" creationId="{A528B8A6-6DC7-7147-1AC0-F1957250F24B}"/>
          </ac:spMkLst>
        </pc:spChg>
        <pc:spChg chg="mod">
          <ac:chgData name="Jade Gabri" userId="86bb292e-3b53-4ad7-b1a6-1e92b4014d91" providerId="ADAL" clId="{9D0F668F-9804-48B4-B84D-E02F50590C4A}" dt="2023-11-30T13:51:13.535" v="1124" actId="1076"/>
          <ac:spMkLst>
            <pc:docMk/>
            <pc:sldMk cId="1311305819" sldId="269"/>
            <ac:spMk id="3" creationId="{5F96BF41-A5D0-08A3-7414-117EBFF4DFFE}"/>
          </ac:spMkLst>
        </pc:spChg>
        <pc:spChg chg="add mod">
          <ac:chgData name="Jade Gabri" userId="86bb292e-3b53-4ad7-b1a6-1e92b4014d91" providerId="ADAL" clId="{9D0F668F-9804-48B4-B84D-E02F50590C4A}" dt="2023-11-30T13:51:07.615" v="1123" actId="20577"/>
          <ac:spMkLst>
            <pc:docMk/>
            <pc:sldMk cId="1311305819" sldId="269"/>
            <ac:spMk id="6" creationId="{C74EFE0D-386F-8E81-FC3F-1EFC3CAD94F9}"/>
          </ac:spMkLst>
        </pc:spChg>
        <pc:picChg chg="del">
          <ac:chgData name="Jade Gabri" userId="86bb292e-3b53-4ad7-b1a6-1e92b4014d91" providerId="ADAL" clId="{9D0F668F-9804-48B4-B84D-E02F50590C4A}" dt="2023-11-30T13:30:28.029" v="804" actId="478"/>
          <ac:picMkLst>
            <pc:docMk/>
            <pc:sldMk cId="1311305819" sldId="269"/>
            <ac:picMk id="5" creationId="{0FAF7D3D-27BD-F78D-AFB0-E3DA105F98A8}"/>
          </ac:picMkLst>
        </pc:picChg>
        <pc:picChg chg="add mod">
          <ac:chgData name="Jade Gabri" userId="86bb292e-3b53-4ad7-b1a6-1e92b4014d91" providerId="ADAL" clId="{9D0F668F-9804-48B4-B84D-E02F50590C4A}" dt="2023-11-30T13:51:15.685" v="1125"/>
          <ac:picMkLst>
            <pc:docMk/>
            <pc:sldMk cId="1311305819" sldId="269"/>
            <ac:picMk id="7" creationId="{98230DBF-3364-5737-6102-4F462FB22C21}"/>
          </ac:picMkLst>
        </pc:picChg>
      </pc:sldChg>
      <pc:sldChg chg="addSp delSp modSp mod">
        <pc:chgData name="Jade Gabri" userId="86bb292e-3b53-4ad7-b1a6-1e92b4014d91" providerId="ADAL" clId="{9D0F668F-9804-48B4-B84D-E02F50590C4A}" dt="2023-11-30T13:52:36.765" v="1190" actId="14100"/>
        <pc:sldMkLst>
          <pc:docMk/>
          <pc:sldMk cId="4234160935" sldId="270"/>
        </pc:sldMkLst>
        <pc:spChg chg="add mod">
          <ac:chgData name="Jade Gabri" userId="86bb292e-3b53-4ad7-b1a6-1e92b4014d91" providerId="ADAL" clId="{9D0F668F-9804-48B4-B84D-E02F50590C4A}" dt="2023-11-30T13:51:38.448" v="1148" actId="20577"/>
          <ac:spMkLst>
            <pc:docMk/>
            <pc:sldMk cId="4234160935" sldId="270"/>
            <ac:spMk id="2" creationId="{1D435113-017B-AFCF-2B35-2F96A69A66AC}"/>
          </ac:spMkLst>
        </pc:spChg>
        <pc:spChg chg="mod">
          <ac:chgData name="Jade Gabri" userId="86bb292e-3b53-4ad7-b1a6-1e92b4014d91" providerId="ADAL" clId="{9D0F668F-9804-48B4-B84D-E02F50590C4A}" dt="2023-11-30T13:51:42.355" v="1149" actId="1076"/>
          <ac:spMkLst>
            <pc:docMk/>
            <pc:sldMk cId="4234160935" sldId="270"/>
            <ac:spMk id="3" creationId="{7EF97C9E-DE8F-64FC-E195-ECFBC10B18D6}"/>
          </ac:spMkLst>
        </pc:spChg>
        <pc:spChg chg="del mod">
          <ac:chgData name="Jade Gabri" userId="86bb292e-3b53-4ad7-b1a6-1e92b4014d91" providerId="ADAL" clId="{9D0F668F-9804-48B4-B84D-E02F50590C4A}" dt="2023-11-30T13:30:33.799" v="806" actId="478"/>
          <ac:spMkLst>
            <pc:docMk/>
            <pc:sldMk cId="4234160935" sldId="270"/>
            <ac:spMk id="6" creationId="{1AD6696C-B816-D8A9-705F-5667106C1C42}"/>
          </ac:spMkLst>
        </pc:spChg>
        <pc:picChg chg="del">
          <ac:chgData name="Jade Gabri" userId="86bb292e-3b53-4ad7-b1a6-1e92b4014d91" providerId="ADAL" clId="{9D0F668F-9804-48B4-B84D-E02F50590C4A}" dt="2023-11-30T13:31:13.349" v="829" actId="478"/>
          <ac:picMkLst>
            <pc:docMk/>
            <pc:sldMk cId="4234160935" sldId="270"/>
            <ac:picMk id="5" creationId="{F4F6BA81-8784-4395-568F-527FC96EC88E}"/>
          </ac:picMkLst>
        </pc:picChg>
        <pc:picChg chg="add mod">
          <ac:chgData name="Jade Gabri" userId="86bb292e-3b53-4ad7-b1a6-1e92b4014d91" providerId="ADAL" clId="{9D0F668F-9804-48B4-B84D-E02F50590C4A}" dt="2023-11-30T13:52:36.765" v="1190" actId="14100"/>
          <ac:picMkLst>
            <pc:docMk/>
            <pc:sldMk cId="4234160935" sldId="270"/>
            <ac:picMk id="7" creationId="{36311E9A-375C-A4AF-BEE5-42591EA5BFA5}"/>
          </ac:picMkLst>
        </pc:picChg>
      </pc:sldChg>
      <pc:sldChg chg="addSp delSp modSp mod">
        <pc:chgData name="Jade Gabri" userId="86bb292e-3b53-4ad7-b1a6-1e92b4014d91" providerId="ADAL" clId="{9D0F668F-9804-48B4-B84D-E02F50590C4A}" dt="2023-11-30T13:52:43.435" v="1191" actId="14100"/>
        <pc:sldMkLst>
          <pc:docMk/>
          <pc:sldMk cId="681201324" sldId="271"/>
        </pc:sldMkLst>
        <pc:spChg chg="add mod">
          <ac:chgData name="Jade Gabri" userId="86bb292e-3b53-4ad7-b1a6-1e92b4014d91" providerId="ADAL" clId="{9D0F668F-9804-48B4-B84D-E02F50590C4A}" dt="2023-11-30T13:52:15.905" v="1186" actId="20577"/>
          <ac:spMkLst>
            <pc:docMk/>
            <pc:sldMk cId="681201324" sldId="271"/>
            <ac:spMk id="2" creationId="{614E0B66-4BBB-1FDF-72F9-CB82B25DEBE9}"/>
          </ac:spMkLst>
        </pc:spChg>
        <pc:spChg chg="mod">
          <ac:chgData name="Jade Gabri" userId="86bb292e-3b53-4ad7-b1a6-1e92b4014d91" providerId="ADAL" clId="{9D0F668F-9804-48B4-B84D-E02F50590C4A}" dt="2023-11-30T13:51:57.745" v="1162" actId="1076"/>
          <ac:spMkLst>
            <pc:docMk/>
            <pc:sldMk cId="681201324" sldId="271"/>
            <ac:spMk id="3" creationId="{472E9690-DE07-68C2-27F0-76968949BE3C}"/>
          </ac:spMkLst>
        </pc:spChg>
        <pc:spChg chg="del">
          <ac:chgData name="Jade Gabri" userId="86bb292e-3b53-4ad7-b1a6-1e92b4014d91" providerId="ADAL" clId="{9D0F668F-9804-48B4-B84D-E02F50590C4A}" dt="2023-11-30T13:31:37.711" v="830" actId="478"/>
          <ac:spMkLst>
            <pc:docMk/>
            <pc:sldMk cId="681201324" sldId="271"/>
            <ac:spMk id="6" creationId="{3F6618C9-8E6A-11C6-B9D3-B982BF80B0F7}"/>
          </ac:spMkLst>
        </pc:spChg>
        <pc:picChg chg="del">
          <ac:chgData name="Jade Gabri" userId="86bb292e-3b53-4ad7-b1a6-1e92b4014d91" providerId="ADAL" clId="{9D0F668F-9804-48B4-B84D-E02F50590C4A}" dt="2023-11-30T13:52:18.285" v="1187" actId="478"/>
          <ac:picMkLst>
            <pc:docMk/>
            <pc:sldMk cId="681201324" sldId="271"/>
            <ac:picMk id="4" creationId="{CC19C8AA-1988-2E00-F9A3-5060CCE342AA}"/>
          </ac:picMkLst>
        </pc:picChg>
        <pc:picChg chg="add mod">
          <ac:chgData name="Jade Gabri" userId="86bb292e-3b53-4ad7-b1a6-1e92b4014d91" providerId="ADAL" clId="{9D0F668F-9804-48B4-B84D-E02F50590C4A}" dt="2023-11-30T13:52:43.435" v="1191" actId="14100"/>
          <ac:picMkLst>
            <pc:docMk/>
            <pc:sldMk cId="681201324" sldId="271"/>
            <ac:picMk id="5" creationId="{82A2C995-AA39-7A0E-A762-483825926F2C}"/>
          </ac:picMkLst>
        </pc:picChg>
        <pc:picChg chg="mod">
          <ac:chgData name="Jade Gabri" userId="86bb292e-3b53-4ad7-b1a6-1e92b4014d91" providerId="ADAL" clId="{9D0F668F-9804-48B4-B84D-E02F50590C4A}" dt="2023-11-30T13:52:00.735" v="1163" actId="1076"/>
          <ac:picMkLst>
            <pc:docMk/>
            <pc:sldMk cId="681201324" sldId="271"/>
            <ac:picMk id="43" creationId="{2DF05452-52EC-734C-3199-60C273DDBDB7}"/>
          </ac:picMkLst>
        </pc:picChg>
      </pc:sldChg>
      <pc:sldChg chg="addSp delSp modSp mod">
        <pc:chgData name="Jade Gabri" userId="86bb292e-3b53-4ad7-b1a6-1e92b4014d91" providerId="ADAL" clId="{9D0F668F-9804-48B4-B84D-E02F50590C4A}" dt="2023-12-01T13:13:39.385" v="1301" actId="1076"/>
        <pc:sldMkLst>
          <pc:docMk/>
          <pc:sldMk cId="54643742" sldId="272"/>
        </pc:sldMkLst>
        <pc:spChg chg="mod">
          <ac:chgData name="Jade Gabri" userId="86bb292e-3b53-4ad7-b1a6-1e92b4014d91" providerId="ADAL" clId="{9D0F668F-9804-48B4-B84D-E02F50590C4A}" dt="2023-11-30T13:56:07.845" v="1259" actId="1076"/>
          <ac:spMkLst>
            <pc:docMk/>
            <pc:sldMk cId="54643742" sldId="272"/>
            <ac:spMk id="2" creationId="{F461FABD-809A-C338-FBD2-EA3D0B991D2C}"/>
          </ac:spMkLst>
        </pc:spChg>
        <pc:spChg chg="add mod">
          <ac:chgData name="Jade Gabri" userId="86bb292e-3b53-4ad7-b1a6-1e92b4014d91" providerId="ADAL" clId="{9D0F668F-9804-48B4-B84D-E02F50590C4A}" dt="2023-12-01T13:13:39.385" v="1301" actId="1076"/>
          <ac:spMkLst>
            <pc:docMk/>
            <pc:sldMk cId="54643742" sldId="272"/>
            <ac:spMk id="3" creationId="{82C2037F-4114-DBBC-A8B7-335CDF268DE8}"/>
          </ac:spMkLst>
        </pc:spChg>
        <pc:spChg chg="del">
          <ac:chgData name="Jade Gabri" userId="86bb292e-3b53-4ad7-b1a6-1e92b4014d91" providerId="ADAL" clId="{9D0F668F-9804-48B4-B84D-E02F50590C4A}" dt="2023-11-30T13:32:14.288" v="838" actId="478"/>
          <ac:spMkLst>
            <pc:docMk/>
            <pc:sldMk cId="54643742" sldId="272"/>
            <ac:spMk id="5" creationId="{7761407F-8DC5-1F45-9B46-B6184B577228}"/>
          </ac:spMkLst>
        </pc:spChg>
        <pc:graphicFrameChg chg="mod">
          <ac:chgData name="Jade Gabri" userId="86bb292e-3b53-4ad7-b1a6-1e92b4014d91" providerId="ADAL" clId="{9D0F668F-9804-48B4-B84D-E02F50590C4A}" dt="2023-11-30T14:00:45.408" v="1298" actId="1076"/>
          <ac:graphicFrameMkLst>
            <pc:docMk/>
            <pc:sldMk cId="54643742" sldId="272"/>
            <ac:graphicFrameMk id="17" creationId="{B6B96A62-48A2-F765-2738-22F20C29D12E}"/>
          </ac:graphicFrameMkLst>
        </pc:graphicFrameChg>
        <pc:picChg chg="del">
          <ac:chgData name="Jade Gabri" userId="86bb292e-3b53-4ad7-b1a6-1e92b4014d91" providerId="ADAL" clId="{9D0F668F-9804-48B4-B84D-E02F50590C4A}" dt="2023-11-30T13:32:28.189" v="840" actId="478"/>
          <ac:picMkLst>
            <pc:docMk/>
            <pc:sldMk cId="54643742" sldId="272"/>
            <ac:picMk id="4" creationId="{D5391EBC-F219-7573-59DC-BC18FF319C51}"/>
          </ac:picMkLst>
        </pc:picChg>
        <pc:picChg chg="add mod">
          <ac:chgData name="Jade Gabri" userId="86bb292e-3b53-4ad7-b1a6-1e92b4014d91" providerId="ADAL" clId="{9D0F668F-9804-48B4-B84D-E02F50590C4A}" dt="2023-11-30T13:56:01.264" v="1258" actId="1076"/>
          <ac:picMkLst>
            <pc:docMk/>
            <pc:sldMk cId="54643742" sldId="272"/>
            <ac:picMk id="6" creationId="{AFBD7937-F5F6-C2B2-F209-9A1B7FAD6C69}"/>
          </ac:picMkLst>
        </pc:picChg>
      </pc:sldChg>
      <pc:sldChg chg="addSp delSp modSp mod">
        <pc:chgData name="Jade Gabri" userId="86bb292e-3b53-4ad7-b1a6-1e92b4014d91" providerId="ADAL" clId="{9D0F668F-9804-48B4-B84D-E02F50590C4A}" dt="2023-11-30T13:23:25.371" v="582"/>
        <pc:sldMkLst>
          <pc:docMk/>
          <pc:sldMk cId="1598990600" sldId="273"/>
        </pc:sldMkLst>
        <pc:spChg chg="mod">
          <ac:chgData name="Jade Gabri" userId="86bb292e-3b53-4ad7-b1a6-1e92b4014d91" providerId="ADAL" clId="{9D0F668F-9804-48B4-B84D-E02F50590C4A}" dt="2023-11-30T13:22:37.803" v="492" actId="1076"/>
          <ac:spMkLst>
            <pc:docMk/>
            <pc:sldMk cId="1598990600" sldId="273"/>
            <ac:spMk id="2" creationId="{A81DD76C-EC38-CB2A-4DA7-52ECE92D9865}"/>
          </ac:spMkLst>
        </pc:spChg>
        <pc:spChg chg="mod">
          <ac:chgData name="Jade Gabri" userId="86bb292e-3b53-4ad7-b1a6-1e92b4014d91" providerId="ADAL" clId="{9D0F668F-9804-48B4-B84D-E02F50590C4A}" dt="2023-11-30T13:22:23.951" v="489" actId="1076"/>
          <ac:spMkLst>
            <pc:docMk/>
            <pc:sldMk cId="1598990600" sldId="273"/>
            <ac:spMk id="3" creationId="{50793D7E-BAB3-B90D-075B-605D0E9460FB}"/>
          </ac:spMkLst>
        </pc:spChg>
        <pc:spChg chg="mod">
          <ac:chgData name="Jade Gabri" userId="86bb292e-3b53-4ad7-b1a6-1e92b4014d91" providerId="ADAL" clId="{9D0F668F-9804-48B4-B84D-E02F50590C4A}" dt="2023-11-30T13:22:30.153" v="490" actId="164"/>
          <ac:spMkLst>
            <pc:docMk/>
            <pc:sldMk cId="1598990600" sldId="273"/>
            <ac:spMk id="5" creationId="{CE09300B-25B0-DBDF-C2BA-236E0A0829D0}"/>
          </ac:spMkLst>
        </pc:spChg>
        <pc:spChg chg="mod">
          <ac:chgData name="Jade Gabri" userId="86bb292e-3b53-4ad7-b1a6-1e92b4014d91" providerId="ADAL" clId="{9D0F668F-9804-48B4-B84D-E02F50590C4A}" dt="2023-11-30T13:22:30.153" v="490" actId="164"/>
          <ac:spMkLst>
            <pc:docMk/>
            <pc:sldMk cId="1598990600" sldId="273"/>
            <ac:spMk id="6" creationId="{9B24F120-DB73-4184-C618-C1A865B0681A}"/>
          </ac:spMkLst>
        </pc:spChg>
        <pc:spChg chg="del mod">
          <ac:chgData name="Jade Gabri" userId="86bb292e-3b53-4ad7-b1a6-1e92b4014d91" providerId="ADAL" clId="{9D0F668F-9804-48B4-B84D-E02F50590C4A}" dt="2023-11-30T13:23:23.730" v="581" actId="478"/>
          <ac:spMkLst>
            <pc:docMk/>
            <pc:sldMk cId="1598990600" sldId="273"/>
            <ac:spMk id="7" creationId="{B6BF6D89-AAC9-BD5E-2563-1912630AF621}"/>
          </ac:spMkLst>
        </pc:spChg>
        <pc:spChg chg="add mod">
          <ac:chgData name="Jade Gabri" userId="86bb292e-3b53-4ad7-b1a6-1e92b4014d91" providerId="ADAL" clId="{9D0F668F-9804-48B4-B84D-E02F50590C4A}" dt="2023-11-30T13:23:25.371" v="582"/>
          <ac:spMkLst>
            <pc:docMk/>
            <pc:sldMk cId="1598990600" sldId="273"/>
            <ac:spMk id="11" creationId="{40D045C9-1478-CC6F-F518-45F16B8B1527}"/>
          </ac:spMkLst>
        </pc:spChg>
        <pc:grpChg chg="add mod">
          <ac:chgData name="Jade Gabri" userId="86bb292e-3b53-4ad7-b1a6-1e92b4014d91" providerId="ADAL" clId="{9D0F668F-9804-48B4-B84D-E02F50590C4A}" dt="2023-11-30T13:22:33.571" v="491" actId="1076"/>
          <ac:grpSpMkLst>
            <pc:docMk/>
            <pc:sldMk cId="1598990600" sldId="273"/>
            <ac:grpSpMk id="9" creationId="{E6944464-442A-E95A-9B7A-3BDD02976423}"/>
          </ac:grpSpMkLst>
        </pc:grpChg>
        <pc:picChg chg="del">
          <ac:chgData name="Jade Gabri" userId="86bb292e-3b53-4ad7-b1a6-1e92b4014d91" providerId="ADAL" clId="{9D0F668F-9804-48B4-B84D-E02F50590C4A}" dt="2023-11-30T13:22:39.300" v="493" actId="478"/>
          <ac:picMkLst>
            <pc:docMk/>
            <pc:sldMk cId="1598990600" sldId="273"/>
            <ac:picMk id="8" creationId="{9C7445EB-BB9C-C744-1E49-A674525A9DFC}"/>
          </ac:picMkLst>
        </pc:picChg>
        <pc:picChg chg="add mod">
          <ac:chgData name="Jade Gabri" userId="86bb292e-3b53-4ad7-b1a6-1e92b4014d91" providerId="ADAL" clId="{9D0F668F-9804-48B4-B84D-E02F50590C4A}" dt="2023-11-30T13:22:47.461" v="497" actId="14100"/>
          <ac:picMkLst>
            <pc:docMk/>
            <pc:sldMk cId="1598990600" sldId="273"/>
            <ac:picMk id="10" creationId="{4A3B4FCD-8783-25EA-F46A-945AE544CB8B}"/>
          </ac:picMkLst>
        </pc:picChg>
      </pc:sldChg>
      <pc:sldChg chg="addSp delSp modSp mod">
        <pc:chgData name="Jade Gabri" userId="86bb292e-3b53-4ad7-b1a6-1e92b4014d91" providerId="ADAL" clId="{9D0F668F-9804-48B4-B84D-E02F50590C4A}" dt="2023-11-30T13:57:11.126" v="1295" actId="20577"/>
        <pc:sldMkLst>
          <pc:docMk/>
          <pc:sldMk cId="3712020610" sldId="277"/>
        </pc:sldMkLst>
        <pc:spChg chg="add mod">
          <ac:chgData name="Jade Gabri" userId="86bb292e-3b53-4ad7-b1a6-1e92b4014d91" providerId="ADAL" clId="{9D0F668F-9804-48B4-B84D-E02F50590C4A}" dt="2023-11-30T13:57:11.126" v="1295" actId="20577"/>
          <ac:spMkLst>
            <pc:docMk/>
            <pc:sldMk cId="3712020610" sldId="277"/>
            <ac:spMk id="3" creationId="{8FCD1245-B41E-B712-58C0-4FCF863305B7}"/>
          </ac:spMkLst>
        </pc:spChg>
        <pc:spChg chg="del">
          <ac:chgData name="Jade Gabri" userId="86bb292e-3b53-4ad7-b1a6-1e92b4014d91" providerId="ADAL" clId="{9D0F668F-9804-48B4-B84D-E02F50590C4A}" dt="2023-11-30T13:32:00.798" v="836" actId="478"/>
          <ac:spMkLst>
            <pc:docMk/>
            <pc:sldMk cId="3712020610" sldId="277"/>
            <ac:spMk id="12" creationId="{56D3B120-3CDA-B89D-2FC9-7BF50DAD8505}"/>
          </ac:spMkLst>
        </pc:spChg>
        <pc:picChg chg="del">
          <ac:chgData name="Jade Gabri" userId="86bb292e-3b53-4ad7-b1a6-1e92b4014d91" providerId="ADAL" clId="{9D0F668F-9804-48B4-B84D-E02F50590C4A}" dt="2023-11-30T13:32:31.569" v="841" actId="478"/>
          <ac:picMkLst>
            <pc:docMk/>
            <pc:sldMk cId="3712020610" sldId="277"/>
            <ac:picMk id="11" creationId="{9E81FC61-0D70-50AA-6ACB-CE63DA4DB0D0}"/>
          </ac:picMkLst>
        </pc:picChg>
        <pc:picChg chg="add mod">
          <ac:chgData name="Jade Gabri" userId="86bb292e-3b53-4ad7-b1a6-1e92b4014d91" providerId="ADAL" clId="{9D0F668F-9804-48B4-B84D-E02F50590C4A}" dt="2023-11-30T13:57:02.674" v="1267" actId="14100"/>
          <ac:picMkLst>
            <pc:docMk/>
            <pc:sldMk cId="3712020610" sldId="277"/>
            <ac:picMk id="14" creationId="{3C461193-29C3-744B-1797-6EC5136853D6}"/>
          </ac:picMkLst>
        </pc:picChg>
      </pc:sldChg>
      <pc:sldChg chg="addSp delSp modSp mod">
        <pc:chgData name="Jade Gabri" userId="86bb292e-3b53-4ad7-b1a6-1e92b4014d91" providerId="ADAL" clId="{9D0F668F-9804-48B4-B84D-E02F50590C4A}" dt="2023-11-30T13:54:51.919" v="1244" actId="1076"/>
        <pc:sldMkLst>
          <pc:docMk/>
          <pc:sldMk cId="1853714223" sldId="278"/>
        </pc:sldMkLst>
        <pc:spChg chg="mod">
          <ac:chgData name="Jade Gabri" userId="86bb292e-3b53-4ad7-b1a6-1e92b4014d91" providerId="ADAL" clId="{9D0F668F-9804-48B4-B84D-E02F50590C4A}" dt="2023-11-30T13:54:51.919" v="1244" actId="1076"/>
          <ac:spMkLst>
            <pc:docMk/>
            <pc:sldMk cId="1853714223" sldId="278"/>
            <ac:spMk id="2" creationId="{ABB486F4-4D92-84B1-187F-5F1C0ECDBC15}"/>
          </ac:spMkLst>
        </pc:spChg>
        <pc:spChg chg="add mod">
          <ac:chgData name="Jade Gabri" userId="86bb292e-3b53-4ad7-b1a6-1e92b4014d91" providerId="ADAL" clId="{9D0F668F-9804-48B4-B84D-E02F50590C4A}" dt="2023-11-30T13:54:04.864" v="1236" actId="20577"/>
          <ac:spMkLst>
            <pc:docMk/>
            <pc:sldMk cId="1853714223" sldId="278"/>
            <ac:spMk id="3" creationId="{79B074F4-852D-5D72-DFDE-50FEDD3E105A}"/>
          </ac:spMkLst>
        </pc:spChg>
        <pc:spChg chg="del">
          <ac:chgData name="Jade Gabri" userId="86bb292e-3b53-4ad7-b1a6-1e92b4014d91" providerId="ADAL" clId="{9D0F668F-9804-48B4-B84D-E02F50590C4A}" dt="2023-11-30T13:31:52.929" v="834" actId="478"/>
          <ac:spMkLst>
            <pc:docMk/>
            <pc:sldMk cId="1853714223" sldId="278"/>
            <ac:spMk id="7" creationId="{FD159096-9C96-DD58-A74B-6B5B9762F2D1}"/>
          </ac:spMkLst>
        </pc:spChg>
        <pc:picChg chg="del">
          <ac:chgData name="Jade Gabri" userId="86bb292e-3b53-4ad7-b1a6-1e92b4014d91" providerId="ADAL" clId="{9D0F668F-9804-48B4-B84D-E02F50590C4A}" dt="2023-11-30T13:52:50.294" v="1192" actId="478"/>
          <ac:picMkLst>
            <pc:docMk/>
            <pc:sldMk cId="1853714223" sldId="278"/>
            <ac:picMk id="4" creationId="{1D455006-9F66-EADA-4EA2-233BB68A7759}"/>
          </ac:picMkLst>
        </pc:picChg>
        <pc:picChg chg="add del mod">
          <ac:chgData name="Jade Gabri" userId="86bb292e-3b53-4ad7-b1a6-1e92b4014d91" providerId="ADAL" clId="{9D0F668F-9804-48B4-B84D-E02F50590C4A}" dt="2023-11-30T13:54:47.904" v="1243" actId="1076"/>
          <ac:picMkLst>
            <pc:docMk/>
            <pc:sldMk cId="1853714223" sldId="278"/>
            <ac:picMk id="5" creationId="{B2C3FDD7-EA19-49DB-50F2-C229E3D0BE2A}"/>
          </ac:picMkLst>
        </pc:picChg>
        <pc:picChg chg="add del mod">
          <ac:chgData name="Jade Gabri" userId="86bb292e-3b53-4ad7-b1a6-1e92b4014d91" providerId="ADAL" clId="{9D0F668F-9804-48B4-B84D-E02F50590C4A}" dt="2023-11-30T13:53:41.035" v="1206" actId="478"/>
          <ac:picMkLst>
            <pc:docMk/>
            <pc:sldMk cId="1853714223" sldId="278"/>
            <ac:picMk id="6" creationId="{6CF746BA-E520-C9A6-2697-501CB463BFA2}"/>
          </ac:picMkLst>
        </pc:picChg>
        <pc:picChg chg="add mod">
          <ac:chgData name="Jade Gabri" userId="86bb292e-3b53-4ad7-b1a6-1e92b4014d91" providerId="ADAL" clId="{9D0F668F-9804-48B4-B84D-E02F50590C4A}" dt="2023-11-30T13:54:38.884" v="1242" actId="1076"/>
          <ac:picMkLst>
            <pc:docMk/>
            <pc:sldMk cId="1853714223" sldId="278"/>
            <ac:picMk id="8" creationId="{B8C52387-8780-FE46-D89C-D239BCFE9C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EB300-EF0B-4450-B7FD-E1D11E4808A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18E8E0-0229-4E49-B9B0-9A1C4DABB32E}">
      <dgm:prSet/>
      <dgm:spPr/>
      <dgm:t>
        <a:bodyPr/>
        <a:lstStyle/>
        <a:p>
          <a:r>
            <a:rPr lang="en-US" b="1" dirty="0">
              <a:latin typeface="+mj-lt"/>
            </a:rPr>
            <a:t>1) Size of the Patch</a:t>
          </a:r>
        </a:p>
      </dgm:t>
    </dgm:pt>
    <dgm:pt modelId="{0BE4EFB4-9C60-4877-9B3B-B00414F960CA}" type="parTrans" cxnId="{5D860B82-FB95-4701-BDF8-36462C2183D8}">
      <dgm:prSet/>
      <dgm:spPr/>
      <dgm:t>
        <a:bodyPr/>
        <a:lstStyle/>
        <a:p>
          <a:endParaRPr lang="en-US"/>
        </a:p>
      </dgm:t>
    </dgm:pt>
    <dgm:pt modelId="{2606A8C3-0A39-4785-8E50-9FF5DA29C511}" type="sibTrans" cxnId="{5D860B82-FB95-4701-BDF8-36462C2183D8}">
      <dgm:prSet/>
      <dgm:spPr/>
      <dgm:t>
        <a:bodyPr/>
        <a:lstStyle/>
        <a:p>
          <a:endParaRPr lang="en-US"/>
        </a:p>
      </dgm:t>
    </dgm:pt>
    <dgm:pt modelId="{83524EB3-48D2-4346-A96F-BDC7029AA016}">
      <dgm:prSet/>
      <dgm:spPr/>
      <dgm:t>
        <a:bodyPr/>
        <a:lstStyle/>
        <a:p>
          <a:r>
            <a:rPr lang="en-US" dirty="0">
              <a:latin typeface="+mj-lt"/>
            </a:rPr>
            <a:t>Forest patches that are too small do not offer enough interior habitat to sustain breeding individuals. </a:t>
          </a:r>
        </a:p>
      </dgm:t>
    </dgm:pt>
    <dgm:pt modelId="{7337F714-42A8-4C87-A3F8-DD34A3A4AC56}" type="parTrans" cxnId="{8BFFF96B-1522-48F5-8769-3E20B26321FD}">
      <dgm:prSet/>
      <dgm:spPr/>
      <dgm:t>
        <a:bodyPr/>
        <a:lstStyle/>
        <a:p>
          <a:endParaRPr lang="en-US"/>
        </a:p>
      </dgm:t>
    </dgm:pt>
    <dgm:pt modelId="{D3FCD671-6456-4379-8124-55250ECF7F66}" type="sibTrans" cxnId="{8BFFF96B-1522-48F5-8769-3E20B26321FD}">
      <dgm:prSet/>
      <dgm:spPr/>
      <dgm:t>
        <a:bodyPr/>
        <a:lstStyle/>
        <a:p>
          <a:endParaRPr lang="en-US"/>
        </a:p>
      </dgm:t>
    </dgm:pt>
    <dgm:pt modelId="{09C338EA-759F-4BA7-BF81-A06274976F42}">
      <dgm:prSet/>
      <dgm:spPr/>
      <dgm:t>
        <a:bodyPr/>
        <a:lstStyle/>
        <a:p>
          <a:r>
            <a:rPr lang="en-US" dirty="0">
              <a:latin typeface="+mj-lt"/>
            </a:rPr>
            <a:t>For this reason, many breeding birds thrive in larger forest patches. </a:t>
          </a:r>
        </a:p>
      </dgm:t>
    </dgm:pt>
    <dgm:pt modelId="{B02B760B-B25B-4629-92F4-EB4A8230E19E}" type="parTrans" cxnId="{D88EF88B-7A6B-493D-9978-E13960DDAE09}">
      <dgm:prSet/>
      <dgm:spPr/>
      <dgm:t>
        <a:bodyPr/>
        <a:lstStyle/>
        <a:p>
          <a:endParaRPr lang="en-US"/>
        </a:p>
      </dgm:t>
    </dgm:pt>
    <dgm:pt modelId="{28FA8992-82D8-4CD8-AEE0-D269D5AEABD1}" type="sibTrans" cxnId="{D88EF88B-7A6B-493D-9978-E13960DDAE09}">
      <dgm:prSet/>
      <dgm:spPr/>
      <dgm:t>
        <a:bodyPr/>
        <a:lstStyle/>
        <a:p>
          <a:endParaRPr lang="en-US"/>
        </a:p>
      </dgm:t>
    </dgm:pt>
    <dgm:pt modelId="{10EF06AD-BF6E-4FB9-8515-32A556111459}">
      <dgm:prSet/>
      <dgm:spPr/>
      <dgm:t>
        <a:bodyPr/>
        <a:lstStyle/>
        <a:p>
          <a:r>
            <a:rPr lang="en-US" dirty="0">
              <a:latin typeface="+mj-lt"/>
            </a:rPr>
            <a:t>Thrush in particular to not do well in small patches. </a:t>
          </a:r>
        </a:p>
      </dgm:t>
    </dgm:pt>
    <dgm:pt modelId="{57AB6DAB-2999-4B5D-B41F-276605569806}" type="parTrans" cxnId="{1BFF2841-58E8-4C03-B61B-08B71954836C}">
      <dgm:prSet/>
      <dgm:spPr/>
      <dgm:t>
        <a:bodyPr/>
        <a:lstStyle/>
        <a:p>
          <a:endParaRPr lang="en-US"/>
        </a:p>
      </dgm:t>
    </dgm:pt>
    <dgm:pt modelId="{5413C712-A561-4526-9080-E4F6A6494BE7}" type="sibTrans" cxnId="{1BFF2841-58E8-4C03-B61B-08B71954836C}">
      <dgm:prSet/>
      <dgm:spPr/>
      <dgm:t>
        <a:bodyPr/>
        <a:lstStyle/>
        <a:p>
          <a:endParaRPr lang="en-US"/>
        </a:p>
      </dgm:t>
    </dgm:pt>
    <dgm:pt modelId="{02DBAF88-32D1-4E6C-B97B-C6B09273A32E}">
      <dgm:prSet/>
      <dgm:spPr/>
      <dgm:t>
        <a:bodyPr/>
        <a:lstStyle/>
        <a:p>
          <a:r>
            <a:rPr lang="en-US" dirty="0">
              <a:latin typeface="+mj-lt"/>
            </a:rPr>
            <a:t>Bird species whose reproductive success is reduced in small habitat patches are referred to as </a:t>
          </a:r>
          <a:r>
            <a:rPr lang="en-US" b="1" i="1" dirty="0">
              <a:latin typeface="+mj-lt"/>
            </a:rPr>
            <a:t>area sensitive. </a:t>
          </a:r>
          <a:endParaRPr lang="en-US" dirty="0">
            <a:latin typeface="+mj-lt"/>
          </a:endParaRPr>
        </a:p>
      </dgm:t>
    </dgm:pt>
    <dgm:pt modelId="{21109180-1816-4228-81E9-83FA3DF22521}" type="parTrans" cxnId="{1C7AC653-142D-4717-887A-AAD24F47F0B3}">
      <dgm:prSet/>
      <dgm:spPr/>
      <dgm:t>
        <a:bodyPr/>
        <a:lstStyle/>
        <a:p>
          <a:endParaRPr lang="en-US"/>
        </a:p>
      </dgm:t>
    </dgm:pt>
    <dgm:pt modelId="{B8F7F43F-A236-47BC-AD18-5E62815B3739}" type="sibTrans" cxnId="{1C7AC653-142D-4717-887A-AAD24F47F0B3}">
      <dgm:prSet/>
      <dgm:spPr/>
      <dgm:t>
        <a:bodyPr/>
        <a:lstStyle/>
        <a:p>
          <a:endParaRPr lang="en-US"/>
        </a:p>
      </dgm:t>
    </dgm:pt>
    <dgm:pt modelId="{E0CD616F-80DD-4D9E-8825-C5671671A1A5}" type="pres">
      <dgm:prSet presAssocID="{D1CEB300-EF0B-4450-B7FD-E1D11E4808AA}" presName="linear" presStyleCnt="0">
        <dgm:presLayoutVars>
          <dgm:animLvl val="lvl"/>
          <dgm:resizeHandles val="exact"/>
        </dgm:presLayoutVars>
      </dgm:prSet>
      <dgm:spPr/>
    </dgm:pt>
    <dgm:pt modelId="{F1B64DFE-B84E-45A0-A31F-1A7514BFD1F1}" type="pres">
      <dgm:prSet presAssocID="{C818E8E0-0229-4E49-B9B0-9A1C4DABB32E}" presName="parentText" presStyleLbl="node1" presStyleIdx="0" presStyleCnt="5">
        <dgm:presLayoutVars>
          <dgm:chMax val="0"/>
          <dgm:bulletEnabled val="1"/>
        </dgm:presLayoutVars>
      </dgm:prSet>
      <dgm:spPr/>
    </dgm:pt>
    <dgm:pt modelId="{145A9520-365D-4458-B43C-D4872C4727CB}" type="pres">
      <dgm:prSet presAssocID="{2606A8C3-0A39-4785-8E50-9FF5DA29C511}" presName="spacer" presStyleCnt="0"/>
      <dgm:spPr/>
    </dgm:pt>
    <dgm:pt modelId="{8401F095-9F57-4A64-A3AA-685B399831F0}" type="pres">
      <dgm:prSet presAssocID="{83524EB3-48D2-4346-A96F-BDC7029AA016}" presName="parentText" presStyleLbl="node1" presStyleIdx="1" presStyleCnt="5">
        <dgm:presLayoutVars>
          <dgm:chMax val="0"/>
          <dgm:bulletEnabled val="1"/>
        </dgm:presLayoutVars>
      </dgm:prSet>
      <dgm:spPr/>
    </dgm:pt>
    <dgm:pt modelId="{4D361875-3808-4588-8D75-5AE4B28E84D5}" type="pres">
      <dgm:prSet presAssocID="{D3FCD671-6456-4379-8124-55250ECF7F66}" presName="spacer" presStyleCnt="0"/>
      <dgm:spPr/>
    </dgm:pt>
    <dgm:pt modelId="{DFC9B7ED-9920-4BD5-9F5B-B9B09F685F7A}" type="pres">
      <dgm:prSet presAssocID="{09C338EA-759F-4BA7-BF81-A06274976F42}" presName="parentText" presStyleLbl="node1" presStyleIdx="2" presStyleCnt="5">
        <dgm:presLayoutVars>
          <dgm:chMax val="0"/>
          <dgm:bulletEnabled val="1"/>
        </dgm:presLayoutVars>
      </dgm:prSet>
      <dgm:spPr/>
    </dgm:pt>
    <dgm:pt modelId="{F878D3BA-5AEF-4850-8726-ED3B6201EA78}" type="pres">
      <dgm:prSet presAssocID="{28FA8992-82D8-4CD8-AEE0-D269D5AEABD1}" presName="spacer" presStyleCnt="0"/>
      <dgm:spPr/>
    </dgm:pt>
    <dgm:pt modelId="{50F27133-32ED-45D0-8CC3-1F5231BC750D}" type="pres">
      <dgm:prSet presAssocID="{10EF06AD-BF6E-4FB9-8515-32A556111459}" presName="parentText" presStyleLbl="node1" presStyleIdx="3" presStyleCnt="5">
        <dgm:presLayoutVars>
          <dgm:chMax val="0"/>
          <dgm:bulletEnabled val="1"/>
        </dgm:presLayoutVars>
      </dgm:prSet>
      <dgm:spPr/>
    </dgm:pt>
    <dgm:pt modelId="{6C11FE79-5776-4432-B85B-1A670F2D2B41}" type="pres">
      <dgm:prSet presAssocID="{5413C712-A561-4526-9080-E4F6A6494BE7}" presName="spacer" presStyleCnt="0"/>
      <dgm:spPr/>
    </dgm:pt>
    <dgm:pt modelId="{F42B2E20-A510-40AB-A28D-FD3F3C962980}" type="pres">
      <dgm:prSet presAssocID="{02DBAF88-32D1-4E6C-B97B-C6B09273A32E}" presName="parentText" presStyleLbl="node1" presStyleIdx="4" presStyleCnt="5">
        <dgm:presLayoutVars>
          <dgm:chMax val="0"/>
          <dgm:bulletEnabled val="1"/>
        </dgm:presLayoutVars>
      </dgm:prSet>
      <dgm:spPr/>
    </dgm:pt>
  </dgm:ptLst>
  <dgm:cxnLst>
    <dgm:cxn modelId="{E7A83B30-AF53-45A6-AC28-B06247C81302}" type="presOf" srcId="{83524EB3-48D2-4346-A96F-BDC7029AA016}" destId="{8401F095-9F57-4A64-A3AA-685B399831F0}" srcOrd="0" destOrd="0" presId="urn:microsoft.com/office/officeart/2005/8/layout/vList2"/>
    <dgm:cxn modelId="{1BFF2841-58E8-4C03-B61B-08B71954836C}" srcId="{D1CEB300-EF0B-4450-B7FD-E1D11E4808AA}" destId="{10EF06AD-BF6E-4FB9-8515-32A556111459}" srcOrd="3" destOrd="0" parTransId="{57AB6DAB-2999-4B5D-B41F-276605569806}" sibTransId="{5413C712-A561-4526-9080-E4F6A6494BE7}"/>
    <dgm:cxn modelId="{8BFFF96B-1522-48F5-8769-3E20B26321FD}" srcId="{D1CEB300-EF0B-4450-B7FD-E1D11E4808AA}" destId="{83524EB3-48D2-4346-A96F-BDC7029AA016}" srcOrd="1" destOrd="0" parTransId="{7337F714-42A8-4C87-A3F8-DD34A3A4AC56}" sibTransId="{D3FCD671-6456-4379-8124-55250ECF7F66}"/>
    <dgm:cxn modelId="{1C7AC653-142D-4717-887A-AAD24F47F0B3}" srcId="{D1CEB300-EF0B-4450-B7FD-E1D11E4808AA}" destId="{02DBAF88-32D1-4E6C-B97B-C6B09273A32E}" srcOrd="4" destOrd="0" parTransId="{21109180-1816-4228-81E9-83FA3DF22521}" sibTransId="{B8F7F43F-A236-47BC-AD18-5E62815B3739}"/>
    <dgm:cxn modelId="{5D860B82-FB95-4701-BDF8-36462C2183D8}" srcId="{D1CEB300-EF0B-4450-B7FD-E1D11E4808AA}" destId="{C818E8E0-0229-4E49-B9B0-9A1C4DABB32E}" srcOrd="0" destOrd="0" parTransId="{0BE4EFB4-9C60-4877-9B3B-B00414F960CA}" sibTransId="{2606A8C3-0A39-4785-8E50-9FF5DA29C511}"/>
    <dgm:cxn modelId="{D88EF88B-7A6B-493D-9978-E13960DDAE09}" srcId="{D1CEB300-EF0B-4450-B7FD-E1D11E4808AA}" destId="{09C338EA-759F-4BA7-BF81-A06274976F42}" srcOrd="2" destOrd="0" parTransId="{B02B760B-B25B-4629-92F4-EB4A8230E19E}" sibTransId="{28FA8992-82D8-4CD8-AEE0-D269D5AEABD1}"/>
    <dgm:cxn modelId="{84A51D93-846D-4A6F-9A7F-FE7EE16B5D18}" type="presOf" srcId="{02DBAF88-32D1-4E6C-B97B-C6B09273A32E}" destId="{F42B2E20-A510-40AB-A28D-FD3F3C962980}" srcOrd="0" destOrd="0" presId="urn:microsoft.com/office/officeart/2005/8/layout/vList2"/>
    <dgm:cxn modelId="{1C311C9F-79E2-4A86-B361-C0A2BE139865}" type="presOf" srcId="{09C338EA-759F-4BA7-BF81-A06274976F42}" destId="{DFC9B7ED-9920-4BD5-9F5B-B9B09F685F7A}" srcOrd="0" destOrd="0" presId="urn:microsoft.com/office/officeart/2005/8/layout/vList2"/>
    <dgm:cxn modelId="{9BAC2AAF-4FD8-4294-AAB9-DAA3E9A744A5}" type="presOf" srcId="{D1CEB300-EF0B-4450-B7FD-E1D11E4808AA}" destId="{E0CD616F-80DD-4D9E-8825-C5671671A1A5}" srcOrd="0" destOrd="0" presId="urn:microsoft.com/office/officeart/2005/8/layout/vList2"/>
    <dgm:cxn modelId="{A237E4CA-B629-4487-865C-ECB4C83E30AA}" type="presOf" srcId="{10EF06AD-BF6E-4FB9-8515-32A556111459}" destId="{50F27133-32ED-45D0-8CC3-1F5231BC750D}" srcOrd="0" destOrd="0" presId="urn:microsoft.com/office/officeart/2005/8/layout/vList2"/>
    <dgm:cxn modelId="{B0CAD2DD-C8D5-4A23-B389-4BD169D9DCD1}" type="presOf" srcId="{C818E8E0-0229-4E49-B9B0-9A1C4DABB32E}" destId="{F1B64DFE-B84E-45A0-A31F-1A7514BFD1F1}" srcOrd="0" destOrd="0" presId="urn:microsoft.com/office/officeart/2005/8/layout/vList2"/>
    <dgm:cxn modelId="{46A31E5C-3693-46A6-85A9-2B9B99B13A24}" type="presParOf" srcId="{E0CD616F-80DD-4D9E-8825-C5671671A1A5}" destId="{F1B64DFE-B84E-45A0-A31F-1A7514BFD1F1}" srcOrd="0" destOrd="0" presId="urn:microsoft.com/office/officeart/2005/8/layout/vList2"/>
    <dgm:cxn modelId="{70F927C2-BCAC-4B02-8C2A-314EF391A268}" type="presParOf" srcId="{E0CD616F-80DD-4D9E-8825-C5671671A1A5}" destId="{145A9520-365D-4458-B43C-D4872C4727CB}" srcOrd="1" destOrd="0" presId="urn:microsoft.com/office/officeart/2005/8/layout/vList2"/>
    <dgm:cxn modelId="{E0185B57-E9F5-4E95-93B7-BA23D3ECF4D0}" type="presParOf" srcId="{E0CD616F-80DD-4D9E-8825-C5671671A1A5}" destId="{8401F095-9F57-4A64-A3AA-685B399831F0}" srcOrd="2" destOrd="0" presId="urn:microsoft.com/office/officeart/2005/8/layout/vList2"/>
    <dgm:cxn modelId="{5B1C0AF8-0186-46D1-97EA-DBAD75481426}" type="presParOf" srcId="{E0CD616F-80DD-4D9E-8825-C5671671A1A5}" destId="{4D361875-3808-4588-8D75-5AE4B28E84D5}" srcOrd="3" destOrd="0" presId="urn:microsoft.com/office/officeart/2005/8/layout/vList2"/>
    <dgm:cxn modelId="{0CF6866E-F477-4612-88CD-F0F671719A01}" type="presParOf" srcId="{E0CD616F-80DD-4D9E-8825-C5671671A1A5}" destId="{DFC9B7ED-9920-4BD5-9F5B-B9B09F685F7A}" srcOrd="4" destOrd="0" presId="urn:microsoft.com/office/officeart/2005/8/layout/vList2"/>
    <dgm:cxn modelId="{33228C37-526C-4C60-B892-C0B4B7F461DC}" type="presParOf" srcId="{E0CD616F-80DD-4D9E-8825-C5671671A1A5}" destId="{F878D3BA-5AEF-4850-8726-ED3B6201EA78}" srcOrd="5" destOrd="0" presId="urn:microsoft.com/office/officeart/2005/8/layout/vList2"/>
    <dgm:cxn modelId="{AAAA1761-91B9-4132-9445-1D6DA519094E}" type="presParOf" srcId="{E0CD616F-80DD-4D9E-8825-C5671671A1A5}" destId="{50F27133-32ED-45D0-8CC3-1F5231BC750D}" srcOrd="6" destOrd="0" presId="urn:microsoft.com/office/officeart/2005/8/layout/vList2"/>
    <dgm:cxn modelId="{08855297-9686-4279-9B5B-C5978DAF2323}" type="presParOf" srcId="{E0CD616F-80DD-4D9E-8825-C5671671A1A5}" destId="{6C11FE79-5776-4432-B85B-1A670F2D2B41}" srcOrd="7" destOrd="0" presId="urn:microsoft.com/office/officeart/2005/8/layout/vList2"/>
    <dgm:cxn modelId="{7A2CDDD0-6D3B-4FB5-940B-21BB07E238CB}" type="presParOf" srcId="{E0CD616F-80DD-4D9E-8825-C5671671A1A5}" destId="{F42B2E20-A510-40AB-A28D-FD3F3C96298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9E835-C348-4A7D-84DA-A7C92F91A73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8BA381-D7F6-43C5-9BD0-83A6D89F3B6E}">
      <dgm:prSet/>
      <dgm:spPr/>
      <dgm:t>
        <a:bodyPr/>
        <a:lstStyle/>
        <a:p>
          <a:r>
            <a:rPr lang="en-US" dirty="0">
              <a:latin typeface="+mj-lt"/>
            </a:rPr>
            <a:t>Students can revisit the images in the PPT accompanying </a:t>
          </a:r>
          <a:r>
            <a:rPr lang="en-US" b="1" dirty="0">
              <a:latin typeface="+mj-lt"/>
            </a:rPr>
            <a:t>Activity 4.3</a:t>
          </a:r>
          <a:r>
            <a:rPr lang="en-US" dirty="0">
              <a:latin typeface="+mj-lt"/>
            </a:rPr>
            <a:t> depicting  land development in the Kingston and Ottawa region. </a:t>
          </a:r>
        </a:p>
      </dgm:t>
    </dgm:pt>
    <dgm:pt modelId="{437F6F08-B66E-431E-B6A4-1E3CC88C222B}" type="parTrans" cxnId="{95166A38-CA87-4E96-98D2-E3082842F0DE}">
      <dgm:prSet/>
      <dgm:spPr/>
      <dgm:t>
        <a:bodyPr/>
        <a:lstStyle/>
        <a:p>
          <a:endParaRPr lang="en-US"/>
        </a:p>
      </dgm:t>
    </dgm:pt>
    <dgm:pt modelId="{C561E15D-F4DF-4391-A052-42762D31DAEA}" type="sibTrans" cxnId="{95166A38-CA87-4E96-98D2-E3082842F0DE}">
      <dgm:prSet/>
      <dgm:spPr/>
      <dgm:t>
        <a:bodyPr/>
        <a:lstStyle/>
        <a:p>
          <a:endParaRPr lang="en-US"/>
        </a:p>
      </dgm:t>
    </dgm:pt>
    <dgm:pt modelId="{3BD5F8B9-247A-42E5-B087-A08DFF6A63F2}">
      <dgm:prSet/>
      <dgm:spPr/>
      <dgm:t>
        <a:bodyPr/>
        <a:lstStyle/>
        <a:p>
          <a:pPr rtl="0"/>
          <a:r>
            <a:rPr lang="en-US" dirty="0">
              <a:latin typeface="+mj-lt"/>
            </a:rPr>
            <a:t>Students make predictions regarding how these changes have impacted local thrush species. Discuss what this means for biodiversity in the face of future development.</a:t>
          </a:r>
        </a:p>
      </dgm:t>
    </dgm:pt>
    <dgm:pt modelId="{57C5D5F7-4D20-46E9-92C2-A5CF0243599C}" type="parTrans" cxnId="{49CD5AE5-794A-4ECD-B297-6978E99E5B3F}">
      <dgm:prSet/>
      <dgm:spPr/>
      <dgm:t>
        <a:bodyPr/>
        <a:lstStyle/>
        <a:p>
          <a:endParaRPr lang="en-US"/>
        </a:p>
      </dgm:t>
    </dgm:pt>
    <dgm:pt modelId="{ED56AD55-C5E7-45E6-801F-E69A68819951}" type="sibTrans" cxnId="{49CD5AE5-794A-4ECD-B297-6978E99E5B3F}">
      <dgm:prSet/>
      <dgm:spPr/>
      <dgm:t>
        <a:bodyPr/>
        <a:lstStyle/>
        <a:p>
          <a:endParaRPr lang="en-US"/>
        </a:p>
      </dgm:t>
    </dgm:pt>
    <dgm:pt modelId="{63ED62D8-576C-4451-8134-BE98F0AF6BF1}">
      <dgm:prSet/>
      <dgm:spPr/>
      <dgm:t>
        <a:bodyPr/>
        <a:lstStyle/>
        <a:p>
          <a:r>
            <a:rPr lang="en-US" dirty="0">
              <a:latin typeface="+mj-lt"/>
            </a:rPr>
            <a:t>As a follow up activity students can research the Eastern Ontario Model Forest Program to learn more about what is being done locally to protect local forests from fragmentation and other threats.</a:t>
          </a:r>
          <a:r>
            <a:rPr lang="en-US" dirty="0"/>
            <a:t> https://www.eomf.on.ca</a:t>
          </a:r>
        </a:p>
      </dgm:t>
    </dgm:pt>
    <dgm:pt modelId="{31AC54D8-3D5C-4627-B072-0A41B401C143}" type="parTrans" cxnId="{EB8FB40F-D41B-4BAE-B960-30AD25EB899E}">
      <dgm:prSet/>
      <dgm:spPr/>
      <dgm:t>
        <a:bodyPr/>
        <a:lstStyle/>
        <a:p>
          <a:endParaRPr lang="en-US"/>
        </a:p>
      </dgm:t>
    </dgm:pt>
    <dgm:pt modelId="{7D877195-9668-4915-B40C-270E59E4127D}" type="sibTrans" cxnId="{EB8FB40F-D41B-4BAE-B960-30AD25EB899E}">
      <dgm:prSet/>
      <dgm:spPr/>
      <dgm:t>
        <a:bodyPr/>
        <a:lstStyle/>
        <a:p>
          <a:endParaRPr lang="en-US"/>
        </a:p>
      </dgm:t>
    </dgm:pt>
    <dgm:pt modelId="{69AA7191-3155-4B41-BCBB-11E7C5D4BE3A}" type="pres">
      <dgm:prSet presAssocID="{2099E835-C348-4A7D-84DA-A7C92F91A739}" presName="linear" presStyleCnt="0">
        <dgm:presLayoutVars>
          <dgm:animLvl val="lvl"/>
          <dgm:resizeHandles val="exact"/>
        </dgm:presLayoutVars>
      </dgm:prSet>
      <dgm:spPr/>
    </dgm:pt>
    <dgm:pt modelId="{4A7FE1E8-16CC-4E24-B35C-A709969E5556}" type="pres">
      <dgm:prSet presAssocID="{A18BA381-D7F6-43C5-9BD0-83A6D89F3B6E}" presName="parentText" presStyleLbl="node1" presStyleIdx="0" presStyleCnt="3" custLinFactNeighborY="51489">
        <dgm:presLayoutVars>
          <dgm:chMax val="0"/>
          <dgm:bulletEnabled val="1"/>
        </dgm:presLayoutVars>
      </dgm:prSet>
      <dgm:spPr/>
    </dgm:pt>
    <dgm:pt modelId="{26B7ECD0-05EB-4C6B-80A2-E176E42BBE45}" type="pres">
      <dgm:prSet presAssocID="{C561E15D-F4DF-4391-A052-42762D31DAEA}" presName="spacer" presStyleCnt="0"/>
      <dgm:spPr/>
    </dgm:pt>
    <dgm:pt modelId="{37F6FB95-B209-4ABB-B951-2EC956F3912F}" type="pres">
      <dgm:prSet presAssocID="{3BD5F8B9-247A-42E5-B087-A08DFF6A63F2}" presName="parentText" presStyleLbl="node1" presStyleIdx="1" presStyleCnt="3">
        <dgm:presLayoutVars>
          <dgm:chMax val="0"/>
          <dgm:bulletEnabled val="1"/>
        </dgm:presLayoutVars>
      </dgm:prSet>
      <dgm:spPr/>
    </dgm:pt>
    <dgm:pt modelId="{2BAD93F6-8136-49B2-9563-5F890DAF531C}" type="pres">
      <dgm:prSet presAssocID="{ED56AD55-C5E7-45E6-801F-E69A68819951}" presName="spacer" presStyleCnt="0"/>
      <dgm:spPr/>
    </dgm:pt>
    <dgm:pt modelId="{41936331-D45F-4C78-A6EC-A959FECA5960}" type="pres">
      <dgm:prSet presAssocID="{63ED62D8-576C-4451-8134-BE98F0AF6BF1}" presName="parentText" presStyleLbl="node1" presStyleIdx="2" presStyleCnt="3">
        <dgm:presLayoutVars>
          <dgm:chMax val="0"/>
          <dgm:bulletEnabled val="1"/>
        </dgm:presLayoutVars>
      </dgm:prSet>
      <dgm:spPr/>
    </dgm:pt>
  </dgm:ptLst>
  <dgm:cxnLst>
    <dgm:cxn modelId="{EB8FB40F-D41B-4BAE-B960-30AD25EB899E}" srcId="{2099E835-C348-4A7D-84DA-A7C92F91A739}" destId="{63ED62D8-576C-4451-8134-BE98F0AF6BF1}" srcOrd="2" destOrd="0" parTransId="{31AC54D8-3D5C-4627-B072-0A41B401C143}" sibTransId="{7D877195-9668-4915-B40C-270E59E4127D}"/>
    <dgm:cxn modelId="{95166A38-CA87-4E96-98D2-E3082842F0DE}" srcId="{2099E835-C348-4A7D-84DA-A7C92F91A739}" destId="{A18BA381-D7F6-43C5-9BD0-83A6D89F3B6E}" srcOrd="0" destOrd="0" parTransId="{437F6F08-B66E-431E-B6A4-1E3CC88C222B}" sibTransId="{C561E15D-F4DF-4391-A052-42762D31DAEA}"/>
    <dgm:cxn modelId="{E787796B-2B23-4D83-9B8A-E3A1D2E5C49B}" type="presOf" srcId="{A18BA381-D7F6-43C5-9BD0-83A6D89F3B6E}" destId="{4A7FE1E8-16CC-4E24-B35C-A709969E5556}" srcOrd="0" destOrd="0" presId="urn:microsoft.com/office/officeart/2005/8/layout/vList2"/>
    <dgm:cxn modelId="{6A1072BF-48E3-4349-8088-91B22EC93A7F}" type="presOf" srcId="{63ED62D8-576C-4451-8134-BE98F0AF6BF1}" destId="{41936331-D45F-4C78-A6EC-A959FECA5960}" srcOrd="0" destOrd="0" presId="urn:microsoft.com/office/officeart/2005/8/layout/vList2"/>
    <dgm:cxn modelId="{4DAA3CE5-BE7B-4B18-BC7A-47B281477CDE}" type="presOf" srcId="{2099E835-C348-4A7D-84DA-A7C92F91A739}" destId="{69AA7191-3155-4B41-BCBB-11E7C5D4BE3A}" srcOrd="0" destOrd="0" presId="urn:microsoft.com/office/officeart/2005/8/layout/vList2"/>
    <dgm:cxn modelId="{49CD5AE5-794A-4ECD-B297-6978E99E5B3F}" srcId="{2099E835-C348-4A7D-84DA-A7C92F91A739}" destId="{3BD5F8B9-247A-42E5-B087-A08DFF6A63F2}" srcOrd="1" destOrd="0" parTransId="{57C5D5F7-4D20-46E9-92C2-A5CF0243599C}" sibTransId="{ED56AD55-C5E7-45E6-801F-E69A68819951}"/>
    <dgm:cxn modelId="{BF9456EE-9A04-46A5-B031-9CC3689FDF54}" type="presOf" srcId="{3BD5F8B9-247A-42E5-B087-A08DFF6A63F2}" destId="{37F6FB95-B209-4ABB-B951-2EC956F3912F}" srcOrd="0" destOrd="0" presId="urn:microsoft.com/office/officeart/2005/8/layout/vList2"/>
    <dgm:cxn modelId="{635FA3B6-3FD1-4736-BF24-E42BBBC31A17}" type="presParOf" srcId="{69AA7191-3155-4B41-BCBB-11E7C5D4BE3A}" destId="{4A7FE1E8-16CC-4E24-B35C-A709969E5556}" srcOrd="0" destOrd="0" presId="urn:microsoft.com/office/officeart/2005/8/layout/vList2"/>
    <dgm:cxn modelId="{96AC3F61-D96B-460C-820F-96885FAAB5A3}" type="presParOf" srcId="{69AA7191-3155-4B41-BCBB-11E7C5D4BE3A}" destId="{26B7ECD0-05EB-4C6B-80A2-E176E42BBE45}" srcOrd="1" destOrd="0" presId="urn:microsoft.com/office/officeart/2005/8/layout/vList2"/>
    <dgm:cxn modelId="{C8D30799-87C5-4449-AB6F-580C9D921E66}" type="presParOf" srcId="{69AA7191-3155-4B41-BCBB-11E7C5D4BE3A}" destId="{37F6FB95-B209-4ABB-B951-2EC956F3912F}" srcOrd="2" destOrd="0" presId="urn:microsoft.com/office/officeart/2005/8/layout/vList2"/>
    <dgm:cxn modelId="{B6DDA6A1-BF31-4538-9D44-5CCB18D75BB7}" type="presParOf" srcId="{69AA7191-3155-4B41-BCBB-11E7C5D4BE3A}" destId="{2BAD93F6-8136-49B2-9563-5F890DAF531C}" srcOrd="3" destOrd="0" presId="urn:microsoft.com/office/officeart/2005/8/layout/vList2"/>
    <dgm:cxn modelId="{065B0423-F966-427D-BE54-BC8D92E192D0}" type="presParOf" srcId="{69AA7191-3155-4B41-BCBB-11E7C5D4BE3A}" destId="{41936331-D45F-4C78-A6EC-A959FECA59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64DFE-B84E-45A0-A31F-1A7514BFD1F1}">
      <dsp:nvSpPr>
        <dsp:cNvPr id="0" name=""/>
        <dsp:cNvSpPr/>
      </dsp:nvSpPr>
      <dsp:spPr>
        <a:xfrm>
          <a:off x="0" y="616564"/>
          <a:ext cx="6205912"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j-lt"/>
            </a:rPr>
            <a:t>1) Size of the Patch</a:t>
          </a:r>
        </a:p>
      </dsp:txBody>
      <dsp:txXfrm>
        <a:off x="34906" y="651470"/>
        <a:ext cx="6136100" cy="645240"/>
      </dsp:txXfrm>
    </dsp:sp>
    <dsp:sp modelId="{8401F095-9F57-4A64-A3AA-685B399831F0}">
      <dsp:nvSpPr>
        <dsp:cNvPr id="0" name=""/>
        <dsp:cNvSpPr/>
      </dsp:nvSpPr>
      <dsp:spPr>
        <a:xfrm>
          <a:off x="0" y="1383457"/>
          <a:ext cx="6205912" cy="715052"/>
        </a:xfrm>
        <a:prstGeom prst="roundRect">
          <a:avLst/>
        </a:prstGeom>
        <a:solidFill>
          <a:schemeClr val="accent2">
            <a:hueOff val="-376180"/>
            <a:satOff val="-2807"/>
            <a:lumOff val="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Forest patches that are too small do not offer enough interior habitat to sustain breeding individuals. </a:t>
          </a:r>
        </a:p>
      </dsp:txBody>
      <dsp:txXfrm>
        <a:off x="34906" y="1418363"/>
        <a:ext cx="6136100" cy="645240"/>
      </dsp:txXfrm>
    </dsp:sp>
    <dsp:sp modelId="{DFC9B7ED-9920-4BD5-9F5B-B9B09F685F7A}">
      <dsp:nvSpPr>
        <dsp:cNvPr id="0" name=""/>
        <dsp:cNvSpPr/>
      </dsp:nvSpPr>
      <dsp:spPr>
        <a:xfrm>
          <a:off x="0" y="2150350"/>
          <a:ext cx="6205912" cy="715052"/>
        </a:xfrm>
        <a:prstGeom prst="roundRect">
          <a:avLst/>
        </a:prstGeom>
        <a:solidFill>
          <a:schemeClr val="accent2">
            <a:hueOff val="-752360"/>
            <a:satOff val="-5614"/>
            <a:lumOff val="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For this reason, many breeding birds thrive in larger forest patches. </a:t>
          </a:r>
        </a:p>
      </dsp:txBody>
      <dsp:txXfrm>
        <a:off x="34906" y="2185256"/>
        <a:ext cx="6136100" cy="645240"/>
      </dsp:txXfrm>
    </dsp:sp>
    <dsp:sp modelId="{50F27133-32ED-45D0-8CC3-1F5231BC750D}">
      <dsp:nvSpPr>
        <dsp:cNvPr id="0" name=""/>
        <dsp:cNvSpPr/>
      </dsp:nvSpPr>
      <dsp:spPr>
        <a:xfrm>
          <a:off x="0" y="2917242"/>
          <a:ext cx="6205912" cy="715052"/>
        </a:xfrm>
        <a:prstGeom prst="roundRect">
          <a:avLst/>
        </a:prstGeom>
        <a:solidFill>
          <a:schemeClr val="accent2">
            <a:hueOff val="-1128540"/>
            <a:satOff val="-8421"/>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Thrush in particular to not do well in small patches. </a:t>
          </a:r>
        </a:p>
      </dsp:txBody>
      <dsp:txXfrm>
        <a:off x="34906" y="2952148"/>
        <a:ext cx="6136100" cy="645240"/>
      </dsp:txXfrm>
    </dsp:sp>
    <dsp:sp modelId="{F42B2E20-A510-40AB-A28D-FD3F3C962980}">
      <dsp:nvSpPr>
        <dsp:cNvPr id="0" name=""/>
        <dsp:cNvSpPr/>
      </dsp:nvSpPr>
      <dsp:spPr>
        <a:xfrm>
          <a:off x="0" y="3684135"/>
          <a:ext cx="6205912" cy="715052"/>
        </a:xfrm>
        <a:prstGeom prst="roundRect">
          <a:avLst/>
        </a:prstGeom>
        <a:solidFill>
          <a:schemeClr val="accent2">
            <a:hueOff val="-1504720"/>
            <a:satOff val="-11228"/>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Bird species whose reproductive success is reduced in small habitat patches are referred to as </a:t>
          </a:r>
          <a:r>
            <a:rPr lang="en-US" sz="1800" b="1" i="1" kern="1200" dirty="0">
              <a:latin typeface="+mj-lt"/>
            </a:rPr>
            <a:t>area sensitive. </a:t>
          </a:r>
          <a:endParaRPr lang="en-US" sz="1800" kern="1200" dirty="0">
            <a:latin typeface="+mj-lt"/>
          </a:endParaRPr>
        </a:p>
      </dsp:txBody>
      <dsp:txXfrm>
        <a:off x="34906" y="3719041"/>
        <a:ext cx="6136100" cy="645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FE1E8-16CC-4E24-B35C-A709969E5556}">
      <dsp:nvSpPr>
        <dsp:cNvPr id="0" name=""/>
        <dsp:cNvSpPr/>
      </dsp:nvSpPr>
      <dsp:spPr>
        <a:xfrm>
          <a:off x="0" y="34088"/>
          <a:ext cx="6205912" cy="16314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j-lt"/>
            </a:rPr>
            <a:t>Students can revisit the images in the PPT accompanying </a:t>
          </a:r>
          <a:r>
            <a:rPr lang="en-US" sz="1900" b="1" kern="1200" dirty="0">
              <a:latin typeface="+mj-lt"/>
            </a:rPr>
            <a:t>Activity 4.3</a:t>
          </a:r>
          <a:r>
            <a:rPr lang="en-US" sz="1900" kern="1200" dirty="0">
              <a:latin typeface="+mj-lt"/>
            </a:rPr>
            <a:t> depicting  land development in the Kingston and Ottawa region. </a:t>
          </a:r>
        </a:p>
      </dsp:txBody>
      <dsp:txXfrm>
        <a:off x="79643" y="113731"/>
        <a:ext cx="6046626" cy="1472209"/>
      </dsp:txXfrm>
    </dsp:sp>
    <dsp:sp modelId="{37F6FB95-B209-4ABB-B951-2EC956F3912F}">
      <dsp:nvSpPr>
        <dsp:cNvPr id="0" name=""/>
        <dsp:cNvSpPr/>
      </dsp:nvSpPr>
      <dsp:spPr>
        <a:xfrm>
          <a:off x="0" y="1692128"/>
          <a:ext cx="6205912" cy="1631495"/>
        </a:xfrm>
        <a:prstGeom prst="roundRect">
          <a:avLst/>
        </a:prstGeom>
        <a:solidFill>
          <a:schemeClr val="accent2">
            <a:hueOff val="-752360"/>
            <a:satOff val="-5614"/>
            <a:lumOff val="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mj-lt"/>
            </a:rPr>
            <a:t>Students make predictions regarding how these changes have impacted local thrush species. Discuss what this means for biodiversity in the face of future development.</a:t>
          </a:r>
        </a:p>
      </dsp:txBody>
      <dsp:txXfrm>
        <a:off x="79643" y="1771771"/>
        <a:ext cx="6046626" cy="1472209"/>
      </dsp:txXfrm>
    </dsp:sp>
    <dsp:sp modelId="{41936331-D45F-4C78-A6EC-A959FECA5960}">
      <dsp:nvSpPr>
        <dsp:cNvPr id="0" name=""/>
        <dsp:cNvSpPr/>
      </dsp:nvSpPr>
      <dsp:spPr>
        <a:xfrm>
          <a:off x="0" y="3378344"/>
          <a:ext cx="6205912" cy="1631495"/>
        </a:xfrm>
        <a:prstGeom prst="roundRect">
          <a:avLst/>
        </a:prstGeom>
        <a:solidFill>
          <a:schemeClr val="accent2">
            <a:hueOff val="-1504720"/>
            <a:satOff val="-11228"/>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j-lt"/>
            </a:rPr>
            <a:t>As a follow up activity students can research the Eastern Ontario Model Forest Program to learn more about what is being done locally to protect local forests from fragmentation and other threats.</a:t>
          </a:r>
          <a:r>
            <a:rPr lang="en-US" sz="1900" kern="1200" dirty="0"/>
            <a:t> https://www.eomf.on.ca</a:t>
          </a:r>
        </a:p>
      </dsp:txBody>
      <dsp:txXfrm>
        <a:off x="79643" y="3457987"/>
        <a:ext cx="6046626" cy="14722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8EFD1-0C8D-4DE0-B146-683C749906E8}"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0FBDA-DB49-4338-9A0C-9EA9A3CC4DE0}" type="slidenum">
              <a:rPr lang="en-US" smtClean="0"/>
              <a:t>‹#›</a:t>
            </a:fld>
            <a:endParaRPr lang="en-US"/>
          </a:p>
        </p:txBody>
      </p:sp>
    </p:spTree>
    <p:extLst>
      <p:ext uri="{BB962C8B-B14F-4D97-AF65-F5344CB8AC3E}">
        <p14:creationId xmlns:p14="http://schemas.microsoft.com/office/powerpoint/2010/main" val="142231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80FBDA-DB49-4338-9A0C-9EA9A3CC4DE0}" type="slidenum">
              <a:rPr lang="en-US" smtClean="0"/>
              <a:t>7</a:t>
            </a:fld>
            <a:endParaRPr lang="en-US"/>
          </a:p>
        </p:txBody>
      </p:sp>
    </p:spTree>
    <p:extLst>
      <p:ext uri="{BB962C8B-B14F-4D97-AF65-F5344CB8AC3E}">
        <p14:creationId xmlns:p14="http://schemas.microsoft.com/office/powerpoint/2010/main" val="11644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80FBDA-DB49-4338-9A0C-9EA9A3CC4DE0}" type="slidenum">
              <a:rPr lang="en-US" smtClean="0"/>
              <a:t>9</a:t>
            </a:fld>
            <a:endParaRPr lang="en-US"/>
          </a:p>
        </p:txBody>
      </p:sp>
    </p:spTree>
    <p:extLst>
      <p:ext uri="{BB962C8B-B14F-4D97-AF65-F5344CB8AC3E}">
        <p14:creationId xmlns:p14="http://schemas.microsoft.com/office/powerpoint/2010/main" val="173345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80FBDA-DB49-4338-9A0C-9EA9A3CC4DE0}" type="slidenum">
              <a:rPr lang="en-US" smtClean="0"/>
              <a:t>10</a:t>
            </a:fld>
            <a:endParaRPr lang="en-US"/>
          </a:p>
        </p:txBody>
      </p:sp>
    </p:spTree>
    <p:extLst>
      <p:ext uri="{BB962C8B-B14F-4D97-AF65-F5344CB8AC3E}">
        <p14:creationId xmlns:p14="http://schemas.microsoft.com/office/powerpoint/2010/main" val="602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12/1/2023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97256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97982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89059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1160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3784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8454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15832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4277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1552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2501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12/1/2023</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4198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12/1/2023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31226421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0" name="Rectangle 59">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7362" y="1428007"/>
            <a:ext cx="6513197" cy="1507375"/>
          </a:xfrm>
        </p:spPr>
        <p:txBody>
          <a:bodyPr vert="horz" lIns="91440" tIns="45720" rIns="91440" bIns="45720" rtlCol="0" anchor="b">
            <a:normAutofit/>
          </a:bodyPr>
          <a:lstStyle/>
          <a:p>
            <a:r>
              <a:rPr lang="en-US" b="1" kern="1200" dirty="0">
                <a:solidFill>
                  <a:schemeClr val="tx1"/>
                </a:solidFill>
                <a:effectLst/>
                <a:latin typeface="+mj-lt"/>
                <a:ea typeface="+mj-ea"/>
                <a:cs typeface="+mj-cs"/>
              </a:rPr>
              <a:t>Impact of Forest Fragmentation on Thrush Species</a:t>
            </a:r>
          </a:p>
        </p:txBody>
      </p:sp>
      <p:sp>
        <p:nvSpPr>
          <p:cNvPr id="3" name="Subtitle 2"/>
          <p:cNvSpPr>
            <a:spLocks noGrp="1"/>
          </p:cNvSpPr>
          <p:nvPr>
            <p:ph type="subTitle" idx="1"/>
          </p:nvPr>
        </p:nvSpPr>
        <p:spPr>
          <a:xfrm>
            <a:off x="1077362" y="2434974"/>
            <a:ext cx="6513197" cy="3505855"/>
          </a:xfrm>
        </p:spPr>
        <p:txBody>
          <a:bodyPr vert="horz" lIns="91440" tIns="45720" rIns="91440" bIns="45720" rtlCol="0">
            <a:normAutofit/>
          </a:bodyPr>
          <a:lstStyle/>
          <a:p>
            <a:endParaRPr lang="en-US" dirty="0"/>
          </a:p>
          <a:p>
            <a:endParaRPr lang="en-US" dirty="0"/>
          </a:p>
          <a:p>
            <a:r>
              <a:rPr lang="en-US" b="1" dirty="0"/>
              <a:t>Information taken from :</a:t>
            </a:r>
            <a:br>
              <a:rPr lang="en-US" dirty="0"/>
            </a:br>
            <a:r>
              <a:rPr lang="en-US" dirty="0">
                <a:latin typeface="+mj-lt"/>
              </a:rPr>
              <a:t>Rosenberg, K.V., R.S. Hames, R.W. </a:t>
            </a:r>
            <a:r>
              <a:rPr lang="en-US" dirty="0" err="1">
                <a:latin typeface="+mj-lt"/>
              </a:rPr>
              <a:t>Rohrbaugh</a:t>
            </a:r>
            <a:r>
              <a:rPr lang="en-US" dirty="0">
                <a:latin typeface="+mj-lt"/>
              </a:rPr>
              <a:t>, Jr., S. Barker </a:t>
            </a:r>
            <a:r>
              <a:rPr lang="en-US" dirty="0" err="1">
                <a:latin typeface="+mj-lt"/>
              </a:rPr>
              <a:t>Swarthout</a:t>
            </a:r>
            <a:r>
              <a:rPr lang="en-US" dirty="0">
                <a:latin typeface="+mj-lt"/>
              </a:rPr>
              <a:t>, J.D. Lowe, and A.A. </a:t>
            </a:r>
            <a:r>
              <a:rPr lang="en-US" dirty="0" err="1">
                <a:latin typeface="+mj-lt"/>
              </a:rPr>
              <a:t>Dhondt</a:t>
            </a:r>
            <a:r>
              <a:rPr lang="en-US" dirty="0">
                <a:latin typeface="+mj-lt"/>
              </a:rPr>
              <a:t>. 2003. A land manager’s guide to improving habitat for forest thrushes. The Cornell Lab of Ornithology. </a:t>
            </a:r>
          </a:p>
          <a:p>
            <a:endParaRPr lang="en-US" dirty="0"/>
          </a:p>
        </p:txBody>
      </p:sp>
      <p:sp>
        <p:nvSpPr>
          <p:cNvPr id="62" name="Rectangle 61">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bird, outdoor, oscine&#10;&#10;Description automatically generated">
            <a:extLst>
              <a:ext uri="{FF2B5EF4-FFF2-40B4-BE49-F238E27FC236}">
                <a16:creationId xmlns:a16="http://schemas.microsoft.com/office/drawing/2014/main" id="{9A5D0B95-0F27-8AC4-5417-B6714025C03C}"/>
              </a:ext>
            </a:extLst>
          </p:cNvPr>
          <p:cNvPicPr>
            <a:picLocks noChangeAspect="1"/>
          </p:cNvPicPr>
          <p:nvPr/>
        </p:nvPicPr>
        <p:blipFill>
          <a:blip r:embed="rId2"/>
          <a:stretch>
            <a:fillRect/>
          </a:stretch>
        </p:blipFill>
        <p:spPr>
          <a:xfrm>
            <a:off x="9455775" y="782128"/>
            <a:ext cx="2067892" cy="1943819"/>
          </a:xfrm>
          <a:prstGeom prst="rect">
            <a:avLst/>
          </a:prstGeom>
        </p:spPr>
      </p:pic>
      <p:sp>
        <p:nvSpPr>
          <p:cNvPr id="68"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Graphical user interface&#10;&#10;Description automatically generated">
            <a:extLst>
              <a:ext uri="{FF2B5EF4-FFF2-40B4-BE49-F238E27FC236}">
                <a16:creationId xmlns:a16="http://schemas.microsoft.com/office/drawing/2014/main" id="{ACBCB7D1-C8FB-03B0-09E3-95652B47F411}"/>
              </a:ext>
            </a:extLst>
          </p:cNvPr>
          <p:cNvPicPr>
            <a:picLocks noChangeAspect="1"/>
          </p:cNvPicPr>
          <p:nvPr/>
        </p:nvPicPr>
        <p:blipFill>
          <a:blip r:embed="rId3"/>
          <a:stretch>
            <a:fillRect/>
          </a:stretch>
        </p:blipFill>
        <p:spPr>
          <a:xfrm>
            <a:off x="-2" y="18205"/>
            <a:ext cx="9303375" cy="1331893"/>
          </a:xfrm>
          <a:prstGeom prst="rect">
            <a:avLst/>
          </a:prstGeom>
        </p:spPr>
      </p:pic>
      <p:sp>
        <p:nvSpPr>
          <p:cNvPr id="6" name="TextBox 5">
            <a:extLst>
              <a:ext uri="{FF2B5EF4-FFF2-40B4-BE49-F238E27FC236}">
                <a16:creationId xmlns:a16="http://schemas.microsoft.com/office/drawing/2014/main" id="{CABA4314-8EB2-B08D-5944-90FF3204CE50}"/>
              </a:ext>
            </a:extLst>
          </p:cNvPr>
          <p:cNvSpPr txBox="1"/>
          <p:nvPr/>
        </p:nvSpPr>
        <p:spPr>
          <a:xfrm>
            <a:off x="48985" y="6560549"/>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D00AC6-5F91-26C2-C5D3-E0F676D8C430}"/>
              </a:ext>
            </a:extLst>
          </p:cNvPr>
          <p:cNvSpPr>
            <a:spLocks noGrp="1"/>
          </p:cNvSpPr>
          <p:nvPr>
            <p:ph idx="1"/>
          </p:nvPr>
        </p:nvSpPr>
        <p:spPr>
          <a:xfrm>
            <a:off x="1004791" y="1237145"/>
            <a:ext cx="4855352" cy="3513514"/>
          </a:xfrm>
        </p:spPr>
        <p:txBody>
          <a:bodyPr vert="horz" lIns="91440" tIns="45720" rIns="91440" bIns="45720" rtlCol="0" anchor="t">
            <a:normAutofit lnSpcReduction="10000"/>
          </a:bodyPr>
          <a:lstStyle/>
          <a:p>
            <a:r>
              <a:rPr lang="en-US" sz="2800" dirty="0">
                <a:latin typeface="+mj-lt"/>
                <a:ea typeface="+mn-lt"/>
                <a:cs typeface="+mn-lt"/>
              </a:rPr>
              <a:t>To know how to manage forests in a manner that meets the needs of bird species it is important to understand forest fragmentation in more detail. </a:t>
            </a:r>
          </a:p>
          <a:p>
            <a:endParaRPr lang="en-US" sz="2800" dirty="0"/>
          </a:p>
        </p:txBody>
      </p:sp>
      <p:sp>
        <p:nvSpPr>
          <p:cNvPr id="28" name="Freeform: Shape 27">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descr="Sunlight in the forest">
            <a:extLst>
              <a:ext uri="{FF2B5EF4-FFF2-40B4-BE49-F238E27FC236}">
                <a16:creationId xmlns:a16="http://schemas.microsoft.com/office/drawing/2014/main" id="{FFD0AEBC-8008-0002-CBA7-0C2D6D632D0A}"/>
              </a:ext>
            </a:extLst>
          </p:cNvPr>
          <p:cNvPicPr>
            <a:picLocks noChangeAspect="1"/>
          </p:cNvPicPr>
          <p:nvPr/>
        </p:nvPicPr>
        <p:blipFill rotWithShape="1">
          <a:blip r:embed="rId3"/>
          <a:srcRect l="17523" r="31695" b="-6"/>
          <a:stretch/>
        </p:blipFill>
        <p:spPr>
          <a:xfrm>
            <a:off x="6967018" y="10"/>
            <a:ext cx="5224982" cy="6857990"/>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5" name="TextBox 4">
            <a:extLst>
              <a:ext uri="{FF2B5EF4-FFF2-40B4-BE49-F238E27FC236}">
                <a16:creationId xmlns:a16="http://schemas.microsoft.com/office/drawing/2014/main" id="{480DFBD3-1C83-9FCB-BF7D-7E7BF84DD664}"/>
              </a:ext>
            </a:extLst>
          </p:cNvPr>
          <p:cNvSpPr txBox="1"/>
          <p:nvPr/>
        </p:nvSpPr>
        <p:spPr>
          <a:xfrm>
            <a:off x="-2" y="6542314"/>
            <a:ext cx="6967020"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raphical user interface">
            <a:extLst>
              <a:ext uri="{FF2B5EF4-FFF2-40B4-BE49-F238E27FC236}">
                <a16:creationId xmlns:a16="http://schemas.microsoft.com/office/drawing/2014/main" id="{41904667-0D19-4EB5-AC66-065888D93C96}"/>
              </a:ext>
            </a:extLst>
          </p:cNvPr>
          <p:cNvPicPr>
            <a:picLocks noChangeAspect="1"/>
          </p:cNvPicPr>
          <p:nvPr/>
        </p:nvPicPr>
        <p:blipFill>
          <a:blip r:embed="rId4"/>
          <a:stretch>
            <a:fillRect/>
          </a:stretch>
        </p:blipFill>
        <p:spPr>
          <a:xfrm>
            <a:off x="-1" y="114745"/>
            <a:ext cx="7456716" cy="987388"/>
          </a:xfrm>
          <a:prstGeom prst="rect">
            <a:avLst/>
          </a:prstGeom>
        </p:spPr>
      </p:pic>
    </p:spTree>
    <p:extLst>
      <p:ext uri="{BB962C8B-B14F-4D97-AF65-F5344CB8AC3E}">
        <p14:creationId xmlns:p14="http://schemas.microsoft.com/office/powerpoint/2010/main" val="143452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FED720-06BF-8D28-CD2E-0F27D89F6DBE}"/>
              </a:ext>
            </a:extLst>
          </p:cNvPr>
          <p:cNvSpPr>
            <a:spLocks noGrp="1"/>
          </p:cNvSpPr>
          <p:nvPr>
            <p:ph type="title"/>
          </p:nvPr>
        </p:nvSpPr>
        <p:spPr>
          <a:xfrm>
            <a:off x="752476" y="2185788"/>
            <a:ext cx="2401165" cy="2491904"/>
          </a:xfrm>
        </p:spPr>
        <p:txBody>
          <a:bodyPr anchor="t">
            <a:normAutofit/>
          </a:bodyPr>
          <a:lstStyle/>
          <a:p>
            <a:r>
              <a:rPr lang="en-US" sz="2400" dirty="0"/>
              <a:t>How Forest Fragmentation Impacts Breeding Birds</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7" name="Content Placeholder 2">
            <a:extLst>
              <a:ext uri="{FF2B5EF4-FFF2-40B4-BE49-F238E27FC236}">
                <a16:creationId xmlns:a16="http://schemas.microsoft.com/office/drawing/2014/main" id="{EA2F9691-8400-C410-F110-6D54AD60CEDA}"/>
              </a:ext>
            </a:extLst>
          </p:cNvPr>
          <p:cNvGraphicFramePr>
            <a:graphicFrameLocks noGrp="1"/>
          </p:cNvGraphicFramePr>
          <p:nvPr>
            <p:ph idx="1"/>
            <p:extLst>
              <p:ext uri="{D42A27DB-BD31-4B8C-83A1-F6EECF244321}">
                <p14:modId xmlns:p14="http://schemas.microsoft.com/office/powerpoint/2010/main" val="4118847185"/>
              </p:ext>
            </p:extLst>
          </p:nvPr>
        </p:nvGraphicFramePr>
        <p:xfrm>
          <a:off x="4908175" y="1611408"/>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4F6AF9D-879B-7532-D831-DAF22F48E81F}"/>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raphical user interface">
            <a:extLst>
              <a:ext uri="{FF2B5EF4-FFF2-40B4-BE49-F238E27FC236}">
                <a16:creationId xmlns:a16="http://schemas.microsoft.com/office/drawing/2014/main" id="{CE206917-1374-FF21-C61B-6B9F92AA1979}"/>
              </a:ext>
            </a:extLst>
          </p:cNvPr>
          <p:cNvPicPr>
            <a:picLocks noChangeAspect="1"/>
          </p:cNvPicPr>
          <p:nvPr/>
        </p:nvPicPr>
        <p:blipFill>
          <a:blip r:embed="rId7"/>
          <a:stretch>
            <a:fillRect/>
          </a:stretch>
        </p:blipFill>
        <p:spPr>
          <a:xfrm>
            <a:off x="-2" y="-10884"/>
            <a:ext cx="12921345" cy="1799234"/>
          </a:xfrm>
          <a:prstGeom prst="rect">
            <a:avLst/>
          </a:prstGeom>
        </p:spPr>
      </p:pic>
    </p:spTree>
    <p:extLst>
      <p:ext uri="{BB962C8B-B14F-4D97-AF65-F5344CB8AC3E}">
        <p14:creationId xmlns:p14="http://schemas.microsoft.com/office/powerpoint/2010/main" val="426379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BC499D9-CDA3-D19E-DC66-7036BE264829}"/>
              </a:ext>
            </a:extLst>
          </p:cNvPr>
          <p:cNvSpPr>
            <a:spLocks noGrp="1"/>
          </p:cNvSpPr>
          <p:nvPr>
            <p:ph idx="1"/>
          </p:nvPr>
        </p:nvSpPr>
        <p:spPr>
          <a:xfrm>
            <a:off x="993904" y="1328325"/>
            <a:ext cx="6397165" cy="4964942"/>
          </a:xfrm>
        </p:spPr>
        <p:txBody>
          <a:bodyPr vert="horz" lIns="91440" tIns="45720" rIns="91440" bIns="45720" rtlCol="0" anchor="t">
            <a:normAutofit/>
          </a:bodyPr>
          <a:lstStyle/>
          <a:p>
            <a:pPr marL="0" indent="0">
              <a:buNone/>
            </a:pPr>
            <a:r>
              <a:rPr lang="en-US" sz="2800" b="1" dirty="0">
                <a:ea typeface="+mn-lt"/>
                <a:cs typeface="+mn-lt"/>
              </a:rPr>
              <a:t>2) Shape and Distance Between Forest Patches</a:t>
            </a:r>
            <a:endParaRPr lang="en-US" sz="2800" b="1" dirty="0"/>
          </a:p>
          <a:p>
            <a:r>
              <a:rPr lang="en-US" sz="2400" dirty="0">
                <a:latin typeface="+mj-lt"/>
                <a:ea typeface="+mn-lt"/>
                <a:cs typeface="+mn-lt"/>
              </a:rPr>
              <a:t>The degree of isolation, or the distance between a patch and the surrounding forest also impacts birds.</a:t>
            </a:r>
            <a:endParaRPr lang="en-US" sz="2400" dirty="0">
              <a:latin typeface="+mj-lt"/>
            </a:endParaRPr>
          </a:p>
          <a:p>
            <a:r>
              <a:rPr lang="en-US" sz="2400" dirty="0">
                <a:latin typeface="+mj-lt"/>
                <a:ea typeface="+mn-lt"/>
                <a:cs typeface="+mn-lt"/>
              </a:rPr>
              <a:t> For nonmigratory species, such as woodpeckers and owls, the ability of young birds to disperse and establish new territory is greatly reduced when the habitat is isolated.</a:t>
            </a:r>
            <a:endParaRPr lang="en-US" sz="2400" dirty="0">
              <a:latin typeface="+mj-lt"/>
            </a:endParaRPr>
          </a:p>
        </p:txBody>
      </p:sp>
      <p:sp>
        <p:nvSpPr>
          <p:cNvPr id="19" name="Rectangle 10">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2">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21" name="Picture 4" descr="Owl">
            <a:extLst>
              <a:ext uri="{FF2B5EF4-FFF2-40B4-BE49-F238E27FC236}">
                <a16:creationId xmlns:a16="http://schemas.microsoft.com/office/drawing/2014/main" id="{A8DFCE7D-B4AC-AAA1-E85B-1DD546C08D15}"/>
              </a:ext>
            </a:extLst>
          </p:cNvPr>
          <p:cNvPicPr>
            <a:picLocks noChangeAspect="1"/>
          </p:cNvPicPr>
          <p:nvPr/>
        </p:nvPicPr>
        <p:blipFill rotWithShape="1">
          <a:blip r:embed="rId2"/>
          <a:srcRect l="27123" r="-13" b="-13"/>
          <a:stretch/>
        </p:blipFill>
        <p:spPr>
          <a:xfrm>
            <a:off x="8696640" y="3396062"/>
            <a:ext cx="3496111" cy="3461938"/>
          </a:xfrm>
          <a:prstGeom prst="rect">
            <a:avLst/>
          </a:prstGeom>
        </p:spPr>
      </p:pic>
      <p:sp>
        <p:nvSpPr>
          <p:cNvPr id="4" name="TextBox 3">
            <a:extLst>
              <a:ext uri="{FF2B5EF4-FFF2-40B4-BE49-F238E27FC236}">
                <a16:creationId xmlns:a16="http://schemas.microsoft.com/office/drawing/2014/main" id="{7D310152-E644-F3B0-7374-620F104D893D}"/>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extLst>
              <a:ext uri="{FF2B5EF4-FFF2-40B4-BE49-F238E27FC236}">
                <a16:creationId xmlns:a16="http://schemas.microsoft.com/office/drawing/2014/main" id="{DD894E0B-705D-F229-BF6F-86D9F4B92671}"/>
              </a:ext>
            </a:extLst>
          </p:cNvPr>
          <p:cNvPicPr>
            <a:picLocks noChangeAspect="1"/>
          </p:cNvPicPr>
          <p:nvPr/>
        </p:nvPicPr>
        <p:blipFill>
          <a:blip r:embed="rId3"/>
          <a:stretch>
            <a:fillRect/>
          </a:stretch>
        </p:blipFill>
        <p:spPr>
          <a:xfrm>
            <a:off x="-2" y="114745"/>
            <a:ext cx="9164907" cy="1213580"/>
          </a:xfrm>
          <a:prstGeom prst="rect">
            <a:avLst/>
          </a:prstGeom>
        </p:spPr>
      </p:pic>
    </p:spTree>
    <p:extLst>
      <p:ext uri="{BB962C8B-B14F-4D97-AF65-F5344CB8AC3E}">
        <p14:creationId xmlns:p14="http://schemas.microsoft.com/office/powerpoint/2010/main" val="282893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Diagram&#10;&#10;Description automatically generated">
            <a:extLst>
              <a:ext uri="{FF2B5EF4-FFF2-40B4-BE49-F238E27FC236}">
                <a16:creationId xmlns:a16="http://schemas.microsoft.com/office/drawing/2014/main" id="{1ED60AE9-723A-69BC-B449-1C53BEB60FDB}"/>
              </a:ext>
            </a:extLst>
          </p:cNvPr>
          <p:cNvPicPr>
            <a:picLocks noChangeAspect="1"/>
          </p:cNvPicPr>
          <p:nvPr/>
        </p:nvPicPr>
        <p:blipFill rotWithShape="1">
          <a:blip r:embed="rId2"/>
          <a:srcRect r="12242"/>
          <a:stretch/>
        </p:blipFill>
        <p:spPr>
          <a:xfrm>
            <a:off x="7138749" y="283860"/>
            <a:ext cx="5004265" cy="6574140"/>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3" name="Content Placeholder 2">
            <a:extLst>
              <a:ext uri="{FF2B5EF4-FFF2-40B4-BE49-F238E27FC236}">
                <a16:creationId xmlns:a16="http://schemas.microsoft.com/office/drawing/2014/main" id="{97323923-4ECA-DCEE-9E7C-55412649D4FB}"/>
              </a:ext>
            </a:extLst>
          </p:cNvPr>
          <p:cNvSpPr>
            <a:spLocks noGrp="1"/>
          </p:cNvSpPr>
          <p:nvPr>
            <p:ph idx="1"/>
          </p:nvPr>
        </p:nvSpPr>
        <p:spPr>
          <a:xfrm>
            <a:off x="983019" y="2390700"/>
            <a:ext cx="2896161" cy="2076600"/>
          </a:xfrm>
        </p:spPr>
        <p:txBody>
          <a:bodyPr vert="horz" lIns="91440" tIns="45720" rIns="91440" bIns="45720" rtlCol="0" anchor="t">
            <a:normAutofit/>
          </a:bodyPr>
          <a:lstStyle/>
          <a:p>
            <a:r>
              <a:rPr lang="en-US" sz="2000" b="1" dirty="0"/>
              <a:t>Distance between patches impacts bird's ability to establish new territory</a:t>
            </a:r>
          </a:p>
        </p:txBody>
      </p:sp>
      <p:sp>
        <p:nvSpPr>
          <p:cNvPr id="6" name="TextBox 5">
            <a:extLst>
              <a:ext uri="{FF2B5EF4-FFF2-40B4-BE49-F238E27FC236}">
                <a16:creationId xmlns:a16="http://schemas.microsoft.com/office/drawing/2014/main" id="{B512A271-0F64-9A86-0CF3-010037B894E7}"/>
              </a:ext>
            </a:extLst>
          </p:cNvPr>
          <p:cNvSpPr txBox="1"/>
          <p:nvPr/>
        </p:nvSpPr>
        <p:spPr>
          <a:xfrm>
            <a:off x="0" y="6528927"/>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extLst>
              <a:ext uri="{FF2B5EF4-FFF2-40B4-BE49-F238E27FC236}">
                <a16:creationId xmlns:a16="http://schemas.microsoft.com/office/drawing/2014/main" id="{193237F9-39A5-ACA4-F4B9-E908BA3F6C03}"/>
              </a:ext>
            </a:extLst>
          </p:cNvPr>
          <p:cNvPicPr>
            <a:picLocks noChangeAspect="1"/>
          </p:cNvPicPr>
          <p:nvPr/>
        </p:nvPicPr>
        <p:blipFill>
          <a:blip r:embed="rId3"/>
          <a:stretch>
            <a:fillRect/>
          </a:stretch>
        </p:blipFill>
        <p:spPr>
          <a:xfrm>
            <a:off x="-1" y="114745"/>
            <a:ext cx="7518715" cy="995598"/>
          </a:xfrm>
          <a:prstGeom prst="rect">
            <a:avLst/>
          </a:prstGeom>
        </p:spPr>
      </p:pic>
    </p:spTree>
    <p:extLst>
      <p:ext uri="{BB962C8B-B14F-4D97-AF65-F5344CB8AC3E}">
        <p14:creationId xmlns:p14="http://schemas.microsoft.com/office/powerpoint/2010/main" val="339158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96BF41-A5D0-08A3-7414-117EBFF4DFFE}"/>
              </a:ext>
            </a:extLst>
          </p:cNvPr>
          <p:cNvSpPr>
            <a:spLocks noGrp="1"/>
          </p:cNvSpPr>
          <p:nvPr>
            <p:ph idx="1"/>
          </p:nvPr>
        </p:nvSpPr>
        <p:spPr>
          <a:xfrm>
            <a:off x="1317575" y="1091011"/>
            <a:ext cx="6513197" cy="5276597"/>
          </a:xfrm>
        </p:spPr>
        <p:txBody>
          <a:bodyPr vert="horz" lIns="91440" tIns="45720" rIns="91440" bIns="45720" rtlCol="0" anchor="t">
            <a:normAutofit/>
          </a:bodyPr>
          <a:lstStyle/>
          <a:p>
            <a:pPr marL="0" indent="0">
              <a:lnSpc>
                <a:spcPct val="110000"/>
              </a:lnSpc>
              <a:buNone/>
            </a:pPr>
            <a:r>
              <a:rPr lang="en-US" sz="2400" b="1" dirty="0"/>
              <a:t>3) Forest Edges</a:t>
            </a:r>
            <a:endParaRPr lang="en-US" sz="2400" dirty="0"/>
          </a:p>
          <a:p>
            <a:pPr>
              <a:lnSpc>
                <a:spcPct val="110000"/>
              </a:lnSpc>
            </a:pPr>
            <a:r>
              <a:rPr lang="en-US" sz="2000" dirty="0">
                <a:latin typeface="+mj-lt"/>
                <a:ea typeface="+mn-lt"/>
                <a:cs typeface="+mn-lt"/>
              </a:rPr>
              <a:t>The edges of forests can be dangerous places for birds that thrive in forest-interior habitat. This is because dangerous predators can be found on forest edges.</a:t>
            </a:r>
          </a:p>
          <a:p>
            <a:pPr>
              <a:lnSpc>
                <a:spcPct val="110000"/>
              </a:lnSpc>
            </a:pPr>
            <a:r>
              <a:rPr lang="en-US" sz="2000" dirty="0">
                <a:latin typeface="+mj-lt"/>
                <a:ea typeface="+mn-lt"/>
                <a:cs typeface="+mn-lt"/>
              </a:rPr>
              <a:t>These predators can prey on bird nests making it difficult for birds to reproduce. </a:t>
            </a:r>
          </a:p>
          <a:p>
            <a:pPr>
              <a:lnSpc>
                <a:spcPct val="110000"/>
              </a:lnSpc>
            </a:pPr>
            <a:r>
              <a:rPr lang="en-US" sz="2000" dirty="0">
                <a:latin typeface="+mj-lt"/>
                <a:ea typeface="+mn-lt"/>
                <a:cs typeface="+mn-lt"/>
              </a:rPr>
              <a:t> In general, Thrush species thrive in forests with less edge territory. </a:t>
            </a:r>
          </a:p>
          <a:p>
            <a:pPr>
              <a:lnSpc>
                <a:spcPct val="110000"/>
              </a:lnSpc>
            </a:pPr>
            <a:r>
              <a:rPr lang="en-US" sz="2000" dirty="0">
                <a:latin typeface="+mj-lt"/>
                <a:ea typeface="+mn-lt"/>
                <a:cs typeface="+mn-lt"/>
              </a:rPr>
              <a:t>Forest in circle shapes have less edges and, therefore, provide a superior habitat for thrush species. Square or rectangular shaped forest have more edge territory.</a:t>
            </a:r>
            <a:endParaRPr lang="en-US" sz="2000" dirty="0">
              <a:latin typeface="+mj-lt"/>
            </a:endParaRPr>
          </a:p>
        </p:txBody>
      </p:sp>
      <p:sp>
        <p:nvSpPr>
          <p:cNvPr id="11" name="Rectangle 10">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77BD704-EF87-7898-D928-8EDDC504BAFC}"/>
              </a:ext>
            </a:extLst>
          </p:cNvPr>
          <p:cNvPicPr>
            <a:picLocks noChangeAspect="1"/>
          </p:cNvPicPr>
          <p:nvPr/>
        </p:nvPicPr>
        <p:blipFill>
          <a:blip r:embed="rId2"/>
          <a:stretch>
            <a:fillRect/>
          </a:stretch>
        </p:blipFill>
        <p:spPr>
          <a:xfrm>
            <a:off x="9402793" y="1091011"/>
            <a:ext cx="2173856" cy="1326052"/>
          </a:xfrm>
          <a:prstGeom prst="rect">
            <a:avLst/>
          </a:prstGeom>
        </p:spPr>
      </p:pic>
      <p:sp>
        <p:nvSpPr>
          <p:cNvPr id="17"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4EFE0D-386F-8E81-FC3F-1EFC3CAD94F9}"/>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extLst>
              <a:ext uri="{FF2B5EF4-FFF2-40B4-BE49-F238E27FC236}">
                <a16:creationId xmlns:a16="http://schemas.microsoft.com/office/drawing/2014/main" id="{98230DBF-3364-5737-6102-4F462FB22C21}"/>
              </a:ext>
            </a:extLst>
          </p:cNvPr>
          <p:cNvPicPr>
            <a:picLocks noChangeAspect="1"/>
          </p:cNvPicPr>
          <p:nvPr/>
        </p:nvPicPr>
        <p:blipFill>
          <a:blip r:embed="rId3"/>
          <a:stretch>
            <a:fillRect/>
          </a:stretch>
        </p:blipFill>
        <p:spPr>
          <a:xfrm>
            <a:off x="-2" y="114745"/>
            <a:ext cx="9164907" cy="1213580"/>
          </a:xfrm>
          <a:prstGeom prst="rect">
            <a:avLst/>
          </a:prstGeom>
        </p:spPr>
      </p:pic>
    </p:spTree>
    <p:extLst>
      <p:ext uri="{BB962C8B-B14F-4D97-AF65-F5344CB8AC3E}">
        <p14:creationId xmlns:p14="http://schemas.microsoft.com/office/powerpoint/2010/main" val="131130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F97C9E-DE8F-64FC-E195-ECFBC10B18D6}"/>
              </a:ext>
            </a:extLst>
          </p:cNvPr>
          <p:cNvSpPr>
            <a:spLocks noGrp="1"/>
          </p:cNvSpPr>
          <p:nvPr>
            <p:ph idx="1"/>
          </p:nvPr>
        </p:nvSpPr>
        <p:spPr>
          <a:xfrm>
            <a:off x="965775" y="1255847"/>
            <a:ext cx="4140096" cy="5240714"/>
          </a:xfrm>
        </p:spPr>
        <p:txBody>
          <a:bodyPr vert="horz" lIns="91440" tIns="45720" rIns="91440" bIns="45720" rtlCol="0" anchor="t">
            <a:normAutofit/>
          </a:bodyPr>
          <a:lstStyle/>
          <a:p>
            <a:pPr marL="0" indent="0">
              <a:lnSpc>
                <a:spcPct val="110000"/>
              </a:lnSpc>
              <a:buNone/>
            </a:pPr>
            <a:r>
              <a:rPr lang="en-US" sz="2400" b="1" dirty="0"/>
              <a:t>4) Amount of Forest in Surrounding Regions</a:t>
            </a:r>
            <a:endParaRPr lang="en-US" sz="2400" dirty="0"/>
          </a:p>
          <a:p>
            <a:pPr marL="0" indent="0">
              <a:lnSpc>
                <a:spcPct val="110000"/>
              </a:lnSpc>
              <a:buNone/>
            </a:pPr>
            <a:endParaRPr lang="en-US" sz="1500" b="1" dirty="0">
              <a:latin typeface="+mj-lt"/>
              <a:ea typeface="+mn-lt"/>
              <a:cs typeface="+mn-lt"/>
            </a:endParaRPr>
          </a:p>
          <a:p>
            <a:pPr>
              <a:lnSpc>
                <a:spcPct val="110000"/>
              </a:lnSpc>
            </a:pPr>
            <a:r>
              <a:rPr lang="en-US" sz="2000" dirty="0">
                <a:latin typeface="+mj-lt"/>
                <a:ea typeface="+mn-lt"/>
                <a:cs typeface="+mn-lt"/>
              </a:rPr>
              <a:t>The amount of forested area in the landscape surrounding a forest patch will also determine how successful thrush species are. </a:t>
            </a:r>
          </a:p>
          <a:p>
            <a:pPr>
              <a:lnSpc>
                <a:spcPct val="110000"/>
              </a:lnSpc>
            </a:pPr>
            <a:r>
              <a:rPr lang="en-US" sz="2000" dirty="0">
                <a:latin typeface="+mj-lt"/>
                <a:ea typeface="+mn-lt"/>
                <a:cs typeface="+mn-lt"/>
              </a:rPr>
              <a:t>In general, as the amount of forest in a surrounding landscape increases, the minimum required forest patch size for many bird species decreases. </a:t>
            </a:r>
            <a:endParaRPr lang="en-US" sz="2000" dirty="0">
              <a:latin typeface="+mj-lt"/>
            </a:endParaRPr>
          </a:p>
        </p:txBody>
      </p:sp>
      <p:sp>
        <p:nvSpPr>
          <p:cNvPr id="20" name="Freeform: Shape 10">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2">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Diagram&#10;&#10;Description automatically generated">
            <a:extLst>
              <a:ext uri="{FF2B5EF4-FFF2-40B4-BE49-F238E27FC236}">
                <a16:creationId xmlns:a16="http://schemas.microsoft.com/office/drawing/2014/main" id="{5A7D63C5-9B91-A71E-795A-28C321BEF376}"/>
              </a:ext>
            </a:extLst>
          </p:cNvPr>
          <p:cNvPicPr>
            <a:picLocks noChangeAspect="1"/>
          </p:cNvPicPr>
          <p:nvPr/>
        </p:nvPicPr>
        <p:blipFill>
          <a:blip r:embed="rId2"/>
          <a:stretch>
            <a:fillRect/>
          </a:stretch>
        </p:blipFill>
        <p:spPr>
          <a:xfrm>
            <a:off x="5548046" y="2285658"/>
            <a:ext cx="5387280" cy="2572425"/>
          </a:xfrm>
          <a:prstGeom prst="rect">
            <a:avLst/>
          </a:prstGeom>
        </p:spPr>
      </p:pic>
      <p:sp>
        <p:nvSpPr>
          <p:cNvPr id="2" name="TextBox 1">
            <a:extLst>
              <a:ext uri="{FF2B5EF4-FFF2-40B4-BE49-F238E27FC236}">
                <a16:creationId xmlns:a16="http://schemas.microsoft.com/office/drawing/2014/main" id="{1D435113-017B-AFCF-2B35-2F96A69A66AC}"/>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extLst>
              <a:ext uri="{FF2B5EF4-FFF2-40B4-BE49-F238E27FC236}">
                <a16:creationId xmlns:a16="http://schemas.microsoft.com/office/drawing/2014/main" id="{36311E9A-375C-A4AF-BEE5-42591EA5BFA5}"/>
              </a:ext>
            </a:extLst>
          </p:cNvPr>
          <p:cNvPicPr>
            <a:picLocks noChangeAspect="1"/>
          </p:cNvPicPr>
          <p:nvPr/>
        </p:nvPicPr>
        <p:blipFill>
          <a:blip r:embed="rId3"/>
          <a:stretch>
            <a:fillRect/>
          </a:stretch>
        </p:blipFill>
        <p:spPr>
          <a:xfrm>
            <a:off x="152399" y="114745"/>
            <a:ext cx="10478223" cy="1387484"/>
          </a:xfrm>
          <a:prstGeom prst="rect">
            <a:avLst/>
          </a:prstGeom>
        </p:spPr>
      </p:pic>
    </p:spTree>
    <p:extLst>
      <p:ext uri="{BB962C8B-B14F-4D97-AF65-F5344CB8AC3E}">
        <p14:creationId xmlns:p14="http://schemas.microsoft.com/office/powerpoint/2010/main" val="423416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2E9690-DE07-68C2-27F0-76968949BE3C}"/>
              </a:ext>
            </a:extLst>
          </p:cNvPr>
          <p:cNvSpPr>
            <a:spLocks noGrp="1"/>
          </p:cNvSpPr>
          <p:nvPr>
            <p:ph idx="1"/>
          </p:nvPr>
        </p:nvSpPr>
        <p:spPr>
          <a:xfrm>
            <a:off x="1080993" y="1748569"/>
            <a:ext cx="4140096" cy="4689171"/>
          </a:xfrm>
        </p:spPr>
        <p:txBody>
          <a:bodyPr vert="horz" lIns="91440" tIns="45720" rIns="91440" bIns="45720" rtlCol="0" anchor="t">
            <a:normAutofit fontScale="85000" lnSpcReduction="10000"/>
          </a:bodyPr>
          <a:lstStyle/>
          <a:p>
            <a:pPr marL="0" indent="0">
              <a:lnSpc>
                <a:spcPct val="110000"/>
              </a:lnSpc>
              <a:buNone/>
            </a:pPr>
            <a:r>
              <a:rPr lang="en-US" sz="2800" b="1" dirty="0"/>
              <a:t>5) Forest Structure</a:t>
            </a:r>
          </a:p>
          <a:p>
            <a:pPr>
              <a:lnSpc>
                <a:spcPct val="110000"/>
              </a:lnSpc>
            </a:pPr>
            <a:r>
              <a:rPr lang="en-US" sz="2000" dirty="0">
                <a:latin typeface="+mj-lt"/>
                <a:ea typeface="+mn-lt"/>
                <a:cs typeface="+mn-lt"/>
              </a:rPr>
              <a:t>Forest structure and age also determine a forest habitat’s suitability for bird species. A healthy aging forest has a diverse vegetation structure with vertical layering. This means that there are at least two layers in the forest. An understory of smaller shrubs and young trees and an overstory of branches created by mature trees. It is possible to have several layers in a forest. </a:t>
            </a:r>
          </a:p>
          <a:p>
            <a:pPr>
              <a:lnSpc>
                <a:spcPct val="110000"/>
              </a:lnSpc>
            </a:pPr>
            <a:r>
              <a:rPr lang="en-US" sz="2000" dirty="0" err="1">
                <a:latin typeface="+mj-lt"/>
                <a:ea typeface="+mn-lt"/>
                <a:cs typeface="+mn-lt"/>
              </a:rPr>
              <a:t>Thursh</a:t>
            </a:r>
            <a:r>
              <a:rPr lang="en-US" sz="2000" dirty="0">
                <a:latin typeface="+mj-lt"/>
                <a:ea typeface="+mn-lt"/>
                <a:cs typeface="+mn-lt"/>
              </a:rPr>
              <a:t> species, like many other birds, depend on cover, food, and nest sites found in the understory.</a:t>
            </a:r>
            <a:r>
              <a:rPr lang="en-US" sz="1400" dirty="0">
                <a:latin typeface="+mj-lt"/>
                <a:ea typeface="+mn-lt"/>
                <a:cs typeface="+mn-lt"/>
              </a:rPr>
              <a:t> </a:t>
            </a:r>
          </a:p>
          <a:p>
            <a:pPr marL="0" indent="0">
              <a:lnSpc>
                <a:spcPct val="110000"/>
              </a:lnSpc>
              <a:buNone/>
            </a:pPr>
            <a:endParaRPr lang="en-US" sz="1400" dirty="0"/>
          </a:p>
        </p:txBody>
      </p:sp>
      <p:sp>
        <p:nvSpPr>
          <p:cNvPr id="58" name="Freeform: Shape 57">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 name="Picture 42" descr="Black and white image of the trunk of standing trees">
            <a:extLst>
              <a:ext uri="{FF2B5EF4-FFF2-40B4-BE49-F238E27FC236}">
                <a16:creationId xmlns:a16="http://schemas.microsoft.com/office/drawing/2014/main" id="{2DF05452-52EC-734C-3199-60C273DDBDB7}"/>
              </a:ext>
            </a:extLst>
          </p:cNvPr>
          <p:cNvPicPr>
            <a:picLocks noChangeAspect="1"/>
          </p:cNvPicPr>
          <p:nvPr/>
        </p:nvPicPr>
        <p:blipFill rotWithShape="1">
          <a:blip r:embed="rId2"/>
          <a:srcRect l="3924" r="32568" b="6"/>
          <a:stretch/>
        </p:blipFill>
        <p:spPr>
          <a:xfrm>
            <a:off x="6096000" y="1464744"/>
            <a:ext cx="4788861" cy="4750267"/>
          </a:xfrm>
          <a:prstGeom prst="rect">
            <a:avLst/>
          </a:prstGeom>
        </p:spPr>
      </p:pic>
      <p:sp>
        <p:nvSpPr>
          <p:cNvPr id="2" name="TextBox 1">
            <a:extLst>
              <a:ext uri="{FF2B5EF4-FFF2-40B4-BE49-F238E27FC236}">
                <a16:creationId xmlns:a16="http://schemas.microsoft.com/office/drawing/2014/main" id="{614E0B66-4BBB-1FDF-72F9-CB82B25DEBE9}"/>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extLst>
              <a:ext uri="{FF2B5EF4-FFF2-40B4-BE49-F238E27FC236}">
                <a16:creationId xmlns:a16="http://schemas.microsoft.com/office/drawing/2014/main" id="{82A2C995-AA39-7A0E-A762-483825926F2C}"/>
              </a:ext>
            </a:extLst>
          </p:cNvPr>
          <p:cNvPicPr>
            <a:picLocks noChangeAspect="1"/>
          </p:cNvPicPr>
          <p:nvPr/>
        </p:nvPicPr>
        <p:blipFill>
          <a:blip r:embed="rId3"/>
          <a:stretch>
            <a:fillRect/>
          </a:stretch>
        </p:blipFill>
        <p:spPr>
          <a:xfrm>
            <a:off x="-2" y="114744"/>
            <a:ext cx="10297888" cy="1363605"/>
          </a:xfrm>
          <a:prstGeom prst="rect">
            <a:avLst/>
          </a:prstGeom>
        </p:spPr>
      </p:pic>
    </p:spTree>
    <p:extLst>
      <p:ext uri="{BB962C8B-B14F-4D97-AF65-F5344CB8AC3E}">
        <p14:creationId xmlns:p14="http://schemas.microsoft.com/office/powerpoint/2010/main" val="68120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2EC24213-FC04-4A18-A697-955F20C8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dder in the desert">
            <a:extLst>
              <a:ext uri="{FF2B5EF4-FFF2-40B4-BE49-F238E27FC236}">
                <a16:creationId xmlns:a16="http://schemas.microsoft.com/office/drawing/2014/main" id="{B2C3FDD7-EA19-49DB-50F2-C229E3D0BE2A}"/>
              </a:ext>
            </a:extLst>
          </p:cNvPr>
          <p:cNvPicPr>
            <a:picLocks noChangeAspect="1"/>
          </p:cNvPicPr>
          <p:nvPr/>
        </p:nvPicPr>
        <p:blipFill rotWithShape="1">
          <a:blip r:embed="rId2"/>
          <a:srcRect r="-2" b="15603"/>
          <a:stretch/>
        </p:blipFill>
        <p:spPr>
          <a:xfrm>
            <a:off x="-3" y="1360005"/>
            <a:ext cx="12094027" cy="5455775"/>
          </a:xfrm>
          <a:prstGeom prst="rect">
            <a:avLst/>
          </a:prstGeom>
        </p:spPr>
      </p:pic>
      <p:sp>
        <p:nvSpPr>
          <p:cNvPr id="13" name="Rectangle 12">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BB486F4-4D92-84B1-187F-5F1C0ECDBC15}"/>
              </a:ext>
            </a:extLst>
          </p:cNvPr>
          <p:cNvSpPr>
            <a:spLocks noGrp="1"/>
          </p:cNvSpPr>
          <p:nvPr>
            <p:ph type="title"/>
          </p:nvPr>
        </p:nvSpPr>
        <p:spPr>
          <a:xfrm>
            <a:off x="1090763" y="1989204"/>
            <a:ext cx="4367239" cy="2179552"/>
          </a:xfrm>
        </p:spPr>
        <p:txBody>
          <a:bodyPr vert="horz" lIns="91440" tIns="45720" rIns="91440" bIns="45720" rtlCol="0" anchor="b">
            <a:normAutofit/>
          </a:bodyPr>
          <a:lstStyle/>
          <a:p>
            <a:r>
              <a:rPr lang="en-US" b="1" kern="1200" dirty="0">
                <a:solidFill>
                  <a:srgbClr val="FFFFFF"/>
                </a:solidFill>
                <a:effectLst/>
                <a:latin typeface="+mj-lt"/>
                <a:ea typeface="+mj-ea"/>
                <a:cs typeface="+mj-cs"/>
              </a:rPr>
              <a:t>Challenge</a:t>
            </a:r>
          </a:p>
        </p:txBody>
      </p:sp>
      <p:sp>
        <p:nvSpPr>
          <p:cNvPr id="15" name="Freeform: Shape 14">
            <a:extLst>
              <a:ext uri="{FF2B5EF4-FFF2-40B4-BE49-F238E27FC236}">
                <a16:creationId xmlns:a16="http://schemas.microsoft.com/office/drawing/2014/main" id="{935F47D6-FD2F-4F0A-929E-3C0EEEF7D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9B074F4-852D-5D72-DFDE-50FEDD3E105A}"/>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Graphical user interface">
            <a:extLst>
              <a:ext uri="{FF2B5EF4-FFF2-40B4-BE49-F238E27FC236}">
                <a16:creationId xmlns:a16="http://schemas.microsoft.com/office/drawing/2014/main" id="{B8C52387-8780-FE46-D89C-D239BCFE9C10}"/>
              </a:ext>
            </a:extLst>
          </p:cNvPr>
          <p:cNvPicPr>
            <a:picLocks noChangeAspect="1"/>
          </p:cNvPicPr>
          <p:nvPr/>
        </p:nvPicPr>
        <p:blipFill>
          <a:blip r:embed="rId3"/>
          <a:stretch>
            <a:fillRect/>
          </a:stretch>
        </p:blipFill>
        <p:spPr>
          <a:xfrm>
            <a:off x="1090763" y="3867"/>
            <a:ext cx="10297888" cy="1363605"/>
          </a:xfrm>
          <a:prstGeom prst="rect">
            <a:avLst/>
          </a:prstGeom>
        </p:spPr>
      </p:pic>
    </p:spTree>
    <p:extLst>
      <p:ext uri="{BB962C8B-B14F-4D97-AF65-F5344CB8AC3E}">
        <p14:creationId xmlns:p14="http://schemas.microsoft.com/office/powerpoint/2010/main" val="185371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09AA451B-272F-487D-85B5-CD53F16B3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1A24A-34BC-F3EA-7783-FB37307FA5FE}"/>
              </a:ext>
            </a:extLst>
          </p:cNvPr>
          <p:cNvSpPr>
            <a:spLocks noGrp="1"/>
          </p:cNvSpPr>
          <p:nvPr>
            <p:ph type="title"/>
          </p:nvPr>
        </p:nvSpPr>
        <p:spPr>
          <a:xfrm>
            <a:off x="935338" y="3113586"/>
            <a:ext cx="3390310" cy="1507375"/>
          </a:xfrm>
        </p:spPr>
        <p:txBody>
          <a:bodyPr>
            <a:noAutofit/>
          </a:bodyPr>
          <a:lstStyle/>
          <a:p>
            <a:pPr>
              <a:lnSpc>
                <a:spcPct val="100000"/>
              </a:lnSpc>
            </a:pPr>
            <a:r>
              <a:rPr lang="en-US" dirty="0"/>
              <a:t>Examine the photos. Select and explain which habitat would enable Thrush species to thrive. </a:t>
            </a:r>
          </a:p>
        </p:txBody>
      </p:sp>
      <p:sp>
        <p:nvSpPr>
          <p:cNvPr id="44" name="Rectangle 30">
            <a:extLst>
              <a:ext uri="{FF2B5EF4-FFF2-40B4-BE49-F238E27FC236}">
                <a16:creationId xmlns:a16="http://schemas.microsoft.com/office/drawing/2014/main" id="{DD4A60A4-7848-4F49-9046-B20387161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7" y="3457346"/>
            <a:ext cx="3488283" cy="340524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2">
            <a:extLst>
              <a:ext uri="{FF2B5EF4-FFF2-40B4-BE49-F238E27FC236}">
                <a16:creationId xmlns:a16="http://schemas.microsoft.com/office/drawing/2014/main" id="{2CA6F778-361A-4B2D-A601-6D4D17744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220667" y="0"/>
            <a:ext cx="3492435" cy="34631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34">
            <a:extLst>
              <a:ext uri="{FF2B5EF4-FFF2-40B4-BE49-F238E27FC236}">
                <a16:creationId xmlns:a16="http://schemas.microsoft.com/office/drawing/2014/main" id="{31E683FE-852C-451A-9E2A-716AA5C5B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462" y="19262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text, nature, mountain, several&#10;&#10;Description automatically generated">
            <a:extLst>
              <a:ext uri="{FF2B5EF4-FFF2-40B4-BE49-F238E27FC236}">
                <a16:creationId xmlns:a16="http://schemas.microsoft.com/office/drawing/2014/main" id="{9D3BCC58-FDFC-2206-585F-E2F447F65901}"/>
              </a:ext>
            </a:extLst>
          </p:cNvPr>
          <p:cNvPicPr>
            <a:picLocks noChangeAspect="1"/>
          </p:cNvPicPr>
          <p:nvPr/>
        </p:nvPicPr>
        <p:blipFill rotWithShape="1">
          <a:blip r:embed="rId2"/>
          <a:srcRect t="12279" r="-3" b="7335"/>
          <a:stretch/>
        </p:blipFill>
        <p:spPr>
          <a:xfrm>
            <a:off x="5975987" y="748136"/>
            <a:ext cx="1980559" cy="1959440"/>
          </a:xfrm>
          <a:prstGeom prst="rect">
            <a:avLst/>
          </a:prstGeom>
        </p:spPr>
      </p:pic>
      <p:sp>
        <p:nvSpPr>
          <p:cNvPr id="47" name="Rectangle 36">
            <a:extLst>
              <a:ext uri="{FF2B5EF4-FFF2-40B4-BE49-F238E27FC236}">
                <a16:creationId xmlns:a16="http://schemas.microsoft.com/office/drawing/2014/main" id="{7D0552FB-8AFE-4EAF-8AE0-E18119304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0408" y="0"/>
            <a:ext cx="3481587" cy="34619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AABFBA64-4260-80C9-0C3E-72559AF3E45B}"/>
              </a:ext>
            </a:extLst>
          </p:cNvPr>
          <p:cNvPicPr>
            <a:picLocks noChangeAspect="1"/>
          </p:cNvPicPr>
          <p:nvPr/>
        </p:nvPicPr>
        <p:blipFill rotWithShape="1">
          <a:blip r:embed="rId3"/>
          <a:srcRect t="12433" b="7553"/>
          <a:stretch/>
        </p:blipFill>
        <p:spPr>
          <a:xfrm>
            <a:off x="9398519" y="751238"/>
            <a:ext cx="1977867" cy="1959839"/>
          </a:xfrm>
          <a:prstGeom prst="rect">
            <a:avLst/>
          </a:prstGeom>
        </p:spPr>
      </p:pic>
      <p:pic>
        <p:nvPicPr>
          <p:cNvPr id="6" name="Picture 6">
            <a:extLst>
              <a:ext uri="{FF2B5EF4-FFF2-40B4-BE49-F238E27FC236}">
                <a16:creationId xmlns:a16="http://schemas.microsoft.com/office/drawing/2014/main" id="{16E027A2-916F-85CC-9BBD-62F421074FF3}"/>
              </a:ext>
            </a:extLst>
          </p:cNvPr>
          <p:cNvPicPr>
            <a:picLocks noChangeAspect="1"/>
          </p:cNvPicPr>
          <p:nvPr/>
        </p:nvPicPr>
        <p:blipFill rotWithShape="1">
          <a:blip r:embed="rId4"/>
          <a:srcRect l="13891" r="24436"/>
          <a:stretch/>
        </p:blipFill>
        <p:spPr>
          <a:xfrm>
            <a:off x="5975987" y="4158939"/>
            <a:ext cx="1980560" cy="1950918"/>
          </a:xfrm>
          <a:prstGeom prst="rect">
            <a:avLst/>
          </a:prstGeom>
        </p:spPr>
      </p:pic>
      <p:sp>
        <p:nvSpPr>
          <p:cNvPr id="48" name="Rectangle 38">
            <a:extLst>
              <a:ext uri="{FF2B5EF4-FFF2-40B4-BE49-F238E27FC236}">
                <a16:creationId xmlns:a16="http://schemas.microsoft.com/office/drawing/2014/main" id="{7FD09395-05C9-47D7-BC8D-F50874819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11958" y="3462316"/>
            <a:ext cx="3490925" cy="34008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0">
            <a:extLst>
              <a:ext uri="{FF2B5EF4-FFF2-40B4-BE49-F238E27FC236}">
                <a16:creationId xmlns:a16="http://schemas.microsoft.com/office/drawing/2014/main" id="{0A147601-48B7-4C9C-A44D-857C6EBC2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2192" y="362473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E41409B-CAB9-CA14-318A-D8E5CF956ACA}"/>
              </a:ext>
            </a:extLst>
          </p:cNvPr>
          <p:cNvPicPr>
            <a:picLocks noChangeAspect="1"/>
          </p:cNvPicPr>
          <p:nvPr/>
        </p:nvPicPr>
        <p:blipFill rotWithShape="1">
          <a:blip r:embed="rId5"/>
          <a:srcRect l="16851" r="9809" b="-4"/>
          <a:stretch/>
        </p:blipFill>
        <p:spPr>
          <a:xfrm>
            <a:off x="9468485" y="4183105"/>
            <a:ext cx="1977868" cy="1948549"/>
          </a:xfrm>
          <a:prstGeom prst="rect">
            <a:avLst/>
          </a:prstGeom>
        </p:spPr>
      </p:pic>
      <p:sp>
        <p:nvSpPr>
          <p:cNvPr id="8" name="TextBox 7">
            <a:extLst>
              <a:ext uri="{FF2B5EF4-FFF2-40B4-BE49-F238E27FC236}">
                <a16:creationId xmlns:a16="http://schemas.microsoft.com/office/drawing/2014/main" id="{56890F90-780D-558A-84F5-9AE56648FC2E}"/>
              </a:ext>
            </a:extLst>
          </p:cNvPr>
          <p:cNvSpPr txBox="1"/>
          <p:nvPr/>
        </p:nvSpPr>
        <p:spPr>
          <a:xfrm>
            <a:off x="5312228" y="101599"/>
            <a:ext cx="580571" cy="377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9" name="TextBox 8">
            <a:extLst>
              <a:ext uri="{FF2B5EF4-FFF2-40B4-BE49-F238E27FC236}">
                <a16:creationId xmlns:a16="http://schemas.microsoft.com/office/drawing/2014/main" id="{7F5922D7-5B02-486E-8145-8BBA0AA16C13}"/>
              </a:ext>
            </a:extLst>
          </p:cNvPr>
          <p:cNvSpPr txBox="1"/>
          <p:nvPr/>
        </p:nvSpPr>
        <p:spPr>
          <a:xfrm>
            <a:off x="8795657" y="87085"/>
            <a:ext cx="4499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10" name="TextBox 9">
            <a:extLst>
              <a:ext uri="{FF2B5EF4-FFF2-40B4-BE49-F238E27FC236}">
                <a16:creationId xmlns:a16="http://schemas.microsoft.com/office/drawing/2014/main" id="{E1C8EF03-CED7-DFAB-A97C-B2FAEBF2CF91}"/>
              </a:ext>
            </a:extLst>
          </p:cNvPr>
          <p:cNvSpPr txBox="1"/>
          <p:nvPr/>
        </p:nvSpPr>
        <p:spPr>
          <a:xfrm>
            <a:off x="5312228" y="3555999"/>
            <a:ext cx="435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a:t>
            </a:r>
          </a:p>
        </p:txBody>
      </p:sp>
      <p:sp>
        <p:nvSpPr>
          <p:cNvPr id="13" name="TextBox 12">
            <a:extLst>
              <a:ext uri="{FF2B5EF4-FFF2-40B4-BE49-F238E27FC236}">
                <a16:creationId xmlns:a16="http://schemas.microsoft.com/office/drawing/2014/main" id="{EB09F039-F8A8-1D3B-24A8-5AB8330F2F56}"/>
              </a:ext>
            </a:extLst>
          </p:cNvPr>
          <p:cNvSpPr txBox="1"/>
          <p:nvPr/>
        </p:nvSpPr>
        <p:spPr>
          <a:xfrm>
            <a:off x="8766628" y="3497942"/>
            <a:ext cx="478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D</a:t>
            </a:r>
          </a:p>
        </p:txBody>
      </p:sp>
      <p:sp>
        <p:nvSpPr>
          <p:cNvPr id="3" name="TextBox 2">
            <a:extLst>
              <a:ext uri="{FF2B5EF4-FFF2-40B4-BE49-F238E27FC236}">
                <a16:creationId xmlns:a16="http://schemas.microsoft.com/office/drawing/2014/main" id="{8FCD1245-B41E-B712-58C0-4FCF863305B7}"/>
              </a:ext>
            </a:extLst>
          </p:cNvPr>
          <p:cNvSpPr txBox="1"/>
          <p:nvPr/>
        </p:nvSpPr>
        <p:spPr>
          <a:xfrm>
            <a:off x="-2" y="664764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Graphical user interface">
            <a:extLst>
              <a:ext uri="{FF2B5EF4-FFF2-40B4-BE49-F238E27FC236}">
                <a16:creationId xmlns:a16="http://schemas.microsoft.com/office/drawing/2014/main" id="{3C461193-29C3-744B-1797-6EC5136853D6}"/>
              </a:ext>
            </a:extLst>
          </p:cNvPr>
          <p:cNvPicPr>
            <a:picLocks noChangeAspect="1"/>
          </p:cNvPicPr>
          <p:nvPr/>
        </p:nvPicPr>
        <p:blipFill>
          <a:blip r:embed="rId6"/>
          <a:stretch>
            <a:fillRect/>
          </a:stretch>
        </p:blipFill>
        <p:spPr>
          <a:xfrm>
            <a:off x="-10883" y="52304"/>
            <a:ext cx="5352790" cy="697801"/>
          </a:xfrm>
          <a:prstGeom prst="rect">
            <a:avLst/>
          </a:prstGeom>
        </p:spPr>
      </p:pic>
    </p:spTree>
    <p:extLst>
      <p:ext uri="{BB962C8B-B14F-4D97-AF65-F5344CB8AC3E}">
        <p14:creationId xmlns:p14="http://schemas.microsoft.com/office/powerpoint/2010/main" val="371202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61FABD-809A-C338-FBD2-EA3D0B991D2C}"/>
              </a:ext>
            </a:extLst>
          </p:cNvPr>
          <p:cNvSpPr>
            <a:spLocks noGrp="1"/>
          </p:cNvSpPr>
          <p:nvPr>
            <p:ph type="title"/>
          </p:nvPr>
        </p:nvSpPr>
        <p:spPr>
          <a:xfrm>
            <a:off x="709414" y="2283897"/>
            <a:ext cx="2401165" cy="2491904"/>
          </a:xfrm>
        </p:spPr>
        <p:txBody>
          <a:bodyPr anchor="t">
            <a:normAutofit/>
          </a:bodyPr>
          <a:lstStyle/>
          <a:p>
            <a:r>
              <a:rPr lang="en-US" sz="2400" dirty="0"/>
              <a:t>Activity</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7" name="Content Placeholder 2">
            <a:extLst>
              <a:ext uri="{FF2B5EF4-FFF2-40B4-BE49-F238E27FC236}">
                <a16:creationId xmlns:a16="http://schemas.microsoft.com/office/drawing/2014/main" id="{B6B96A62-48A2-F765-2738-22F20C29D12E}"/>
              </a:ext>
            </a:extLst>
          </p:cNvPr>
          <p:cNvGraphicFramePr>
            <a:graphicFrameLocks noGrp="1"/>
          </p:cNvGraphicFramePr>
          <p:nvPr>
            <p:ph idx="1"/>
            <p:extLst>
              <p:ext uri="{D42A27DB-BD31-4B8C-83A1-F6EECF244321}">
                <p14:modId xmlns:p14="http://schemas.microsoft.com/office/powerpoint/2010/main" val="2415638151"/>
              </p:ext>
            </p:extLst>
          </p:nvPr>
        </p:nvGraphicFramePr>
        <p:xfrm>
          <a:off x="5191792" y="1405825"/>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C2037F-4114-DBBC-A8B7-335CDF268DE8}"/>
              </a:ext>
            </a:extLst>
          </p:cNvPr>
          <p:cNvSpPr txBox="1"/>
          <p:nvPr/>
        </p:nvSpPr>
        <p:spPr>
          <a:xfrm>
            <a:off x="0" y="6362788"/>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raphical user interface">
            <a:extLst>
              <a:ext uri="{FF2B5EF4-FFF2-40B4-BE49-F238E27FC236}">
                <a16:creationId xmlns:a16="http://schemas.microsoft.com/office/drawing/2014/main" id="{AFBD7937-F5F6-C2B2-F209-9A1B7FAD6C69}"/>
              </a:ext>
            </a:extLst>
          </p:cNvPr>
          <p:cNvPicPr>
            <a:picLocks noChangeAspect="1"/>
          </p:cNvPicPr>
          <p:nvPr/>
        </p:nvPicPr>
        <p:blipFill>
          <a:blip r:embed="rId7"/>
          <a:stretch>
            <a:fillRect/>
          </a:stretch>
        </p:blipFill>
        <p:spPr>
          <a:xfrm>
            <a:off x="1219198" y="42220"/>
            <a:ext cx="10297888" cy="1363605"/>
          </a:xfrm>
          <a:prstGeom prst="rect">
            <a:avLst/>
          </a:prstGeom>
        </p:spPr>
      </p:pic>
    </p:spTree>
    <p:extLst>
      <p:ext uri="{BB962C8B-B14F-4D97-AF65-F5344CB8AC3E}">
        <p14:creationId xmlns:p14="http://schemas.microsoft.com/office/powerpoint/2010/main" val="5464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F9283-12D2-A1D4-E55D-D2AA4EACECA5}"/>
              </a:ext>
            </a:extLst>
          </p:cNvPr>
          <p:cNvSpPr>
            <a:spLocks noGrp="1"/>
          </p:cNvSpPr>
          <p:nvPr>
            <p:ph type="title"/>
          </p:nvPr>
        </p:nvSpPr>
        <p:spPr>
          <a:xfrm>
            <a:off x="1077362" y="720435"/>
            <a:ext cx="6513197" cy="1507375"/>
          </a:xfrm>
        </p:spPr>
        <p:txBody>
          <a:bodyPr>
            <a:normAutofit/>
          </a:bodyPr>
          <a:lstStyle/>
          <a:p>
            <a:r>
              <a:rPr lang="en-US" dirty="0"/>
              <a:t>Lesson Objective</a:t>
            </a:r>
          </a:p>
        </p:txBody>
      </p:sp>
      <p:sp>
        <p:nvSpPr>
          <p:cNvPr id="3" name="Content Placeholder 2">
            <a:extLst>
              <a:ext uri="{FF2B5EF4-FFF2-40B4-BE49-F238E27FC236}">
                <a16:creationId xmlns:a16="http://schemas.microsoft.com/office/drawing/2014/main" id="{CC010A77-F644-B39E-6FD6-4FD07325262B}"/>
              </a:ext>
            </a:extLst>
          </p:cNvPr>
          <p:cNvSpPr>
            <a:spLocks noGrp="1"/>
          </p:cNvSpPr>
          <p:nvPr>
            <p:ph idx="1"/>
          </p:nvPr>
        </p:nvSpPr>
        <p:spPr>
          <a:xfrm>
            <a:off x="1077361" y="2866489"/>
            <a:ext cx="6513197" cy="3505855"/>
          </a:xfrm>
        </p:spPr>
        <p:txBody>
          <a:bodyPr vert="horz" lIns="91440" tIns="45720" rIns="91440" bIns="45720" rtlCol="0" anchor="t">
            <a:normAutofit/>
          </a:bodyPr>
          <a:lstStyle/>
          <a:p>
            <a:r>
              <a:rPr lang="en-US">
                <a:latin typeface="+mj-lt"/>
                <a:ea typeface="+mn-lt"/>
                <a:cs typeface="+mn-lt"/>
              </a:rPr>
              <a:t>In this lesson we will examine how changes to North America forests are impacting breeding birds. Specifically, we will look at the impact of forest fragmentation on Thrush species. </a:t>
            </a:r>
          </a:p>
          <a:p>
            <a:endParaRPr lang="en-US" dirty="0"/>
          </a:p>
        </p:txBody>
      </p:sp>
      <p:sp>
        <p:nvSpPr>
          <p:cNvPr id="27" name="Rectangle 17">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9">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1">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ird, perched, branch, hummingbird&#10;&#10;Description automatically generated">
            <a:extLst>
              <a:ext uri="{FF2B5EF4-FFF2-40B4-BE49-F238E27FC236}">
                <a16:creationId xmlns:a16="http://schemas.microsoft.com/office/drawing/2014/main" id="{09773CD6-B24C-13D8-2460-D135D2D170DE}"/>
              </a:ext>
            </a:extLst>
          </p:cNvPr>
          <p:cNvPicPr>
            <a:picLocks noChangeAspect="1"/>
          </p:cNvPicPr>
          <p:nvPr/>
        </p:nvPicPr>
        <p:blipFill rotWithShape="1">
          <a:blip r:embed="rId2"/>
          <a:srcRect l="25899" r="20560" b="3"/>
          <a:stretch/>
        </p:blipFill>
        <p:spPr>
          <a:xfrm>
            <a:off x="9749797" y="782128"/>
            <a:ext cx="1479847" cy="1943819"/>
          </a:xfrm>
          <a:prstGeom prst="rect">
            <a:avLst/>
          </a:prstGeom>
        </p:spPr>
      </p:pic>
      <p:sp>
        <p:nvSpPr>
          <p:cNvPr id="30"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E0F57E3-158F-D526-618F-0A819619CEBA}"/>
              </a:ext>
            </a:extLst>
          </p:cNvPr>
          <p:cNvSpPr txBox="1"/>
          <p:nvPr/>
        </p:nvSpPr>
        <p:spPr>
          <a:xfrm>
            <a:off x="48985" y="6560549"/>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Graphical user interface">
            <a:extLst>
              <a:ext uri="{FF2B5EF4-FFF2-40B4-BE49-F238E27FC236}">
                <a16:creationId xmlns:a16="http://schemas.microsoft.com/office/drawing/2014/main" id="{DF06F2E1-1840-3664-86F6-8B7211F6D592}"/>
              </a:ext>
            </a:extLst>
          </p:cNvPr>
          <p:cNvPicPr>
            <a:picLocks noChangeAspect="1"/>
          </p:cNvPicPr>
          <p:nvPr/>
        </p:nvPicPr>
        <p:blipFill>
          <a:blip r:embed="rId3"/>
          <a:stretch>
            <a:fillRect/>
          </a:stretch>
        </p:blipFill>
        <p:spPr>
          <a:xfrm>
            <a:off x="-2" y="18205"/>
            <a:ext cx="9303375" cy="1331893"/>
          </a:xfrm>
          <a:prstGeom prst="rect">
            <a:avLst/>
          </a:prstGeom>
        </p:spPr>
      </p:pic>
    </p:spTree>
    <p:extLst>
      <p:ext uri="{BB962C8B-B14F-4D97-AF65-F5344CB8AC3E}">
        <p14:creationId xmlns:p14="http://schemas.microsoft.com/office/powerpoint/2010/main" val="323135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8FA74-CA0C-AEB7-5D1A-75D636C81004}"/>
              </a:ext>
            </a:extLst>
          </p:cNvPr>
          <p:cNvSpPr>
            <a:spLocks noGrp="1"/>
          </p:cNvSpPr>
          <p:nvPr>
            <p:ph type="title"/>
          </p:nvPr>
        </p:nvSpPr>
        <p:spPr>
          <a:xfrm>
            <a:off x="1077364" y="299521"/>
            <a:ext cx="4140096" cy="1507375"/>
          </a:xfrm>
        </p:spPr>
        <p:txBody>
          <a:bodyPr>
            <a:normAutofit/>
          </a:bodyPr>
          <a:lstStyle/>
          <a:p>
            <a:r>
              <a:rPr lang="en-US" dirty="0"/>
              <a:t>Why Thrush?</a:t>
            </a:r>
          </a:p>
        </p:txBody>
      </p:sp>
      <p:sp>
        <p:nvSpPr>
          <p:cNvPr id="3" name="Content Placeholder 2">
            <a:extLst>
              <a:ext uri="{FF2B5EF4-FFF2-40B4-BE49-F238E27FC236}">
                <a16:creationId xmlns:a16="http://schemas.microsoft.com/office/drawing/2014/main" id="{1D218C90-5BC0-826B-9938-68BB585D722D}"/>
              </a:ext>
            </a:extLst>
          </p:cNvPr>
          <p:cNvSpPr>
            <a:spLocks noGrp="1"/>
          </p:cNvSpPr>
          <p:nvPr>
            <p:ph idx="1"/>
          </p:nvPr>
        </p:nvSpPr>
        <p:spPr>
          <a:xfrm>
            <a:off x="975764" y="1672573"/>
            <a:ext cx="4140096" cy="4485971"/>
          </a:xfrm>
        </p:spPr>
        <p:txBody>
          <a:bodyPr vert="horz" lIns="91440" tIns="45720" rIns="91440" bIns="45720" rtlCol="0" anchor="t">
            <a:normAutofit fontScale="85000" lnSpcReduction="20000"/>
          </a:bodyPr>
          <a:lstStyle/>
          <a:p>
            <a:pPr>
              <a:lnSpc>
                <a:spcPct val="110000"/>
              </a:lnSpc>
            </a:pPr>
            <a:r>
              <a:rPr lang="en-US" sz="2000" dirty="0">
                <a:latin typeface="+mj-lt"/>
                <a:ea typeface="+mn-lt"/>
                <a:cs typeface="+mn-lt"/>
              </a:rPr>
              <a:t>Nearly every forest in North America is inhabited by one or more thrush species. </a:t>
            </a:r>
          </a:p>
          <a:p>
            <a:pPr>
              <a:lnSpc>
                <a:spcPct val="110000"/>
              </a:lnSpc>
            </a:pPr>
            <a:r>
              <a:rPr lang="en-US" sz="2000" dirty="0">
                <a:latin typeface="+mj-lt"/>
                <a:ea typeface="+mn-lt"/>
                <a:cs typeface="+mn-lt"/>
              </a:rPr>
              <a:t>Because of their plain coloring these songbirds often go unnoticed, however, their beautiful song can be heard throughout forested landscapes. </a:t>
            </a:r>
          </a:p>
          <a:p>
            <a:pPr>
              <a:lnSpc>
                <a:spcPct val="110000"/>
              </a:lnSpc>
            </a:pPr>
            <a:r>
              <a:rPr lang="en-US" sz="2000" dirty="0">
                <a:latin typeface="+mj-lt"/>
                <a:ea typeface="+mn-lt"/>
                <a:cs typeface="+mn-lt"/>
              </a:rPr>
              <a:t>Thrush feed mostly on the ground and build their nests in low, dense vegetation. Each Thrush species also carefully selects its habitat based on a number of specific and important criteria. </a:t>
            </a:r>
            <a:endParaRPr lang="en-US" sz="2000" dirty="0">
              <a:latin typeface="+mj-lt"/>
            </a:endParaRPr>
          </a:p>
          <a:p>
            <a:pPr>
              <a:lnSpc>
                <a:spcPct val="110000"/>
              </a:lnSpc>
            </a:pPr>
            <a:r>
              <a:rPr lang="en-US" sz="2000" dirty="0">
                <a:latin typeface="+mj-lt"/>
              </a:rPr>
              <a:t>For these reasons changes to forests have a big impact on Thrush!</a:t>
            </a:r>
          </a:p>
          <a:p>
            <a:pPr>
              <a:lnSpc>
                <a:spcPct val="110000"/>
              </a:lnSpc>
            </a:pPr>
            <a:endParaRPr lang="en-US" sz="1400" dirty="0"/>
          </a:p>
        </p:txBody>
      </p:sp>
      <p:sp>
        <p:nvSpPr>
          <p:cNvPr id="34" name="Freeform: Shape 33">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group of birds on a branch&#10;&#10;Description automatically generated">
            <a:extLst>
              <a:ext uri="{FF2B5EF4-FFF2-40B4-BE49-F238E27FC236}">
                <a16:creationId xmlns:a16="http://schemas.microsoft.com/office/drawing/2014/main" id="{785338A9-C886-C23D-EB8C-981D8BC7A4AF}"/>
              </a:ext>
            </a:extLst>
          </p:cNvPr>
          <p:cNvPicPr>
            <a:picLocks noChangeAspect="1"/>
          </p:cNvPicPr>
          <p:nvPr/>
        </p:nvPicPr>
        <p:blipFill>
          <a:blip r:embed="rId2"/>
          <a:stretch>
            <a:fillRect/>
          </a:stretch>
        </p:blipFill>
        <p:spPr>
          <a:xfrm>
            <a:off x="6193224" y="1279250"/>
            <a:ext cx="3380206" cy="5220395"/>
          </a:xfrm>
          <a:prstGeom prst="rect">
            <a:avLst/>
          </a:prstGeom>
        </p:spPr>
      </p:pic>
      <p:sp>
        <p:nvSpPr>
          <p:cNvPr id="5" name="TextBox 4">
            <a:extLst>
              <a:ext uri="{FF2B5EF4-FFF2-40B4-BE49-F238E27FC236}">
                <a16:creationId xmlns:a16="http://schemas.microsoft.com/office/drawing/2014/main" id="{E9B46551-559A-1284-73D4-C70129BD2A38}"/>
              </a:ext>
            </a:extLst>
          </p:cNvPr>
          <p:cNvSpPr txBox="1"/>
          <p:nvPr/>
        </p:nvSpPr>
        <p:spPr>
          <a:xfrm>
            <a:off x="48985" y="6582322"/>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Graphical user interface">
            <a:extLst>
              <a:ext uri="{FF2B5EF4-FFF2-40B4-BE49-F238E27FC236}">
                <a16:creationId xmlns:a16="http://schemas.microsoft.com/office/drawing/2014/main" id="{BE8ACE94-E924-E653-6A78-F2F2AE2D982D}"/>
              </a:ext>
            </a:extLst>
          </p:cNvPr>
          <p:cNvPicPr>
            <a:picLocks noChangeAspect="1"/>
          </p:cNvPicPr>
          <p:nvPr/>
        </p:nvPicPr>
        <p:blipFill>
          <a:blip r:embed="rId3"/>
          <a:stretch>
            <a:fillRect/>
          </a:stretch>
        </p:blipFill>
        <p:spPr>
          <a:xfrm>
            <a:off x="-2" y="-3568"/>
            <a:ext cx="10058402" cy="1331893"/>
          </a:xfrm>
          <a:prstGeom prst="rect">
            <a:avLst/>
          </a:prstGeom>
        </p:spPr>
      </p:pic>
    </p:spTree>
    <p:extLst>
      <p:ext uri="{BB962C8B-B14F-4D97-AF65-F5344CB8AC3E}">
        <p14:creationId xmlns:p14="http://schemas.microsoft.com/office/powerpoint/2010/main" val="318468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6362EDFF-7BE1-4149-A745-FFD7211E6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iagram&#10;&#10;Description automatically generated">
            <a:extLst>
              <a:ext uri="{FF2B5EF4-FFF2-40B4-BE49-F238E27FC236}">
                <a16:creationId xmlns:a16="http://schemas.microsoft.com/office/drawing/2014/main" id="{54276054-B576-20AB-E22E-5F2D838C7C29}"/>
              </a:ext>
            </a:extLst>
          </p:cNvPr>
          <p:cNvPicPr>
            <a:picLocks noGrp="1" noChangeAspect="1"/>
          </p:cNvPicPr>
          <p:nvPr>
            <p:ph idx="1"/>
          </p:nvPr>
        </p:nvPicPr>
        <p:blipFill rotWithShape="1">
          <a:blip r:embed="rId2"/>
          <a:srcRect t="1041" r="1" b="1"/>
          <a:stretch/>
        </p:blipFill>
        <p:spPr>
          <a:xfrm>
            <a:off x="1402678" y="1616058"/>
            <a:ext cx="6249980" cy="4922723"/>
          </a:xfrm>
          <a:prstGeom prst="rect">
            <a:avLst/>
          </a:prstGeom>
        </p:spPr>
      </p:pic>
      <p:sp>
        <p:nvSpPr>
          <p:cNvPr id="16" name="Rectangle 15">
            <a:extLst>
              <a:ext uri="{FF2B5EF4-FFF2-40B4-BE49-F238E27FC236}">
                <a16:creationId xmlns:a16="http://schemas.microsoft.com/office/drawing/2014/main" id="{FA0BC16E-C8B9-4092-9BF6-E07982629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4" y="-794"/>
            <a:ext cx="3484665" cy="3463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4">
            <a:extLst>
              <a:ext uri="{FF2B5EF4-FFF2-40B4-BE49-F238E27FC236}">
                <a16:creationId xmlns:a16="http://schemas.microsoft.com/office/drawing/2014/main" id="{FC5FDC87-D548-46CE-8B5E-B3FA0D731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0737" y="-6381"/>
            <a:ext cx="3463109" cy="347428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92C553-87D5-4616-AA1F-453EFC39F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5" y="3462314"/>
            <a:ext cx="3484663" cy="3400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D5EA5CC-E298-4D87-8F90-828525D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439" y="3627515"/>
            <a:ext cx="3070455" cy="3070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F3345D-857B-D33B-40CE-E4DC7A323CE7}"/>
              </a:ext>
            </a:extLst>
          </p:cNvPr>
          <p:cNvSpPr txBox="1"/>
          <p:nvPr/>
        </p:nvSpPr>
        <p:spPr>
          <a:xfrm>
            <a:off x="1076027" y="1269094"/>
            <a:ext cx="74097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Factors Impacting Thrush Habitat Selection</a:t>
            </a:r>
          </a:p>
        </p:txBody>
      </p:sp>
      <p:sp>
        <p:nvSpPr>
          <p:cNvPr id="10" name="TextBox 9">
            <a:extLst>
              <a:ext uri="{FF2B5EF4-FFF2-40B4-BE49-F238E27FC236}">
                <a16:creationId xmlns:a16="http://schemas.microsoft.com/office/drawing/2014/main" id="{8C807076-EE44-5833-CAC3-B8D26869D782}"/>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Graphical user interface">
            <a:extLst>
              <a:ext uri="{FF2B5EF4-FFF2-40B4-BE49-F238E27FC236}">
                <a16:creationId xmlns:a16="http://schemas.microsoft.com/office/drawing/2014/main" id="{58CAF7B5-B5E6-AE6C-EC10-124AD2DAD3B8}"/>
              </a:ext>
            </a:extLst>
          </p:cNvPr>
          <p:cNvPicPr>
            <a:picLocks noChangeAspect="1"/>
          </p:cNvPicPr>
          <p:nvPr/>
        </p:nvPicPr>
        <p:blipFill>
          <a:blip r:embed="rId3"/>
          <a:stretch>
            <a:fillRect/>
          </a:stretch>
        </p:blipFill>
        <p:spPr>
          <a:xfrm>
            <a:off x="-2" y="-3565"/>
            <a:ext cx="9303375" cy="1331893"/>
          </a:xfrm>
          <a:prstGeom prst="rect">
            <a:avLst/>
          </a:prstGeom>
        </p:spPr>
      </p:pic>
    </p:spTree>
    <p:extLst>
      <p:ext uri="{BB962C8B-B14F-4D97-AF65-F5344CB8AC3E}">
        <p14:creationId xmlns:p14="http://schemas.microsoft.com/office/powerpoint/2010/main" val="381968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A16AA-3C64-47A9-FA78-E921D21A55AF}"/>
              </a:ext>
            </a:extLst>
          </p:cNvPr>
          <p:cNvSpPr>
            <a:spLocks noGrp="1"/>
          </p:cNvSpPr>
          <p:nvPr>
            <p:ph idx="1"/>
          </p:nvPr>
        </p:nvSpPr>
        <p:spPr>
          <a:xfrm>
            <a:off x="961748" y="1673950"/>
            <a:ext cx="10516160" cy="4544028"/>
          </a:xfrm>
        </p:spPr>
        <p:txBody>
          <a:bodyPr vert="horz" lIns="91440" tIns="45720" rIns="91440" bIns="45720" rtlCol="0" anchor="t">
            <a:normAutofit/>
          </a:bodyPr>
          <a:lstStyle/>
          <a:p>
            <a:pPr marL="0" indent="0">
              <a:buNone/>
            </a:pPr>
            <a:r>
              <a:rPr lang="en-US" sz="2400" dirty="0">
                <a:latin typeface="+mj-lt"/>
                <a:ea typeface="+mn-lt"/>
                <a:cs typeface="+mn-lt"/>
              </a:rPr>
              <a:t> Because Thrush are sensitive to the make-up of a forest, they are good indicators of forest health:</a:t>
            </a:r>
            <a:endParaRPr lang="en-US" dirty="0">
              <a:latin typeface="+mj-lt"/>
            </a:endParaRPr>
          </a:p>
          <a:p>
            <a:pPr marL="342900" indent="-342900">
              <a:buAutoNum type="romanUcPeriod"/>
            </a:pPr>
            <a:r>
              <a:rPr lang="en-US" sz="2400" b="1" dirty="0">
                <a:latin typeface="+mj-lt"/>
                <a:ea typeface="+mn-lt"/>
                <a:cs typeface="+mn-lt"/>
              </a:rPr>
              <a:t>Forests with thriving thrush populations are usually healthy. </a:t>
            </a:r>
          </a:p>
          <a:p>
            <a:pPr marL="342900" indent="-342900">
              <a:buAutoNum type="romanUcPeriod"/>
            </a:pPr>
            <a:r>
              <a:rPr lang="en-US" sz="2400" b="1" dirty="0">
                <a:latin typeface="+mj-lt"/>
                <a:ea typeface="+mn-lt"/>
                <a:cs typeface="+mn-lt"/>
              </a:rPr>
              <a:t>They are also usually good ecosystems for other bird species.</a:t>
            </a:r>
          </a:p>
          <a:p>
            <a:r>
              <a:rPr lang="en-US" sz="2400" dirty="0">
                <a:latin typeface="+mj-lt"/>
                <a:ea typeface="+mn-lt"/>
                <a:cs typeface="+mn-lt"/>
              </a:rPr>
              <a:t> Another reason we are looking at thrush species is because they are in decline.</a:t>
            </a:r>
          </a:p>
          <a:p>
            <a:r>
              <a:rPr lang="en-US" sz="2400" dirty="0">
                <a:latin typeface="+mj-lt"/>
                <a:ea typeface="+mn-lt"/>
                <a:cs typeface="+mn-lt"/>
              </a:rPr>
              <a:t> We need to learn how to better manage our forests in order to ensure that this beautiful songbird continues to thrive in our local forests. </a:t>
            </a:r>
            <a:endParaRPr lang="en-US" sz="2400" dirty="0">
              <a:latin typeface="+mj-lt"/>
            </a:endParaRPr>
          </a:p>
        </p:txBody>
      </p:sp>
      <p:pic>
        <p:nvPicPr>
          <p:cNvPr id="6" name="Picture 5" descr="Graphical user interface">
            <a:extLst>
              <a:ext uri="{FF2B5EF4-FFF2-40B4-BE49-F238E27FC236}">
                <a16:creationId xmlns:a16="http://schemas.microsoft.com/office/drawing/2014/main" id="{64AAF9A5-1905-9C51-CA57-9C7BA049483F}"/>
              </a:ext>
            </a:extLst>
          </p:cNvPr>
          <p:cNvPicPr>
            <a:picLocks noChangeAspect="1"/>
          </p:cNvPicPr>
          <p:nvPr/>
        </p:nvPicPr>
        <p:blipFill>
          <a:blip r:embed="rId2"/>
          <a:stretch>
            <a:fillRect/>
          </a:stretch>
        </p:blipFill>
        <p:spPr>
          <a:xfrm>
            <a:off x="503990" y="36722"/>
            <a:ext cx="10762724" cy="1363121"/>
          </a:xfrm>
          <a:prstGeom prst="rect">
            <a:avLst/>
          </a:prstGeom>
        </p:spPr>
      </p:pic>
      <p:sp>
        <p:nvSpPr>
          <p:cNvPr id="7" name="TextBox 6">
            <a:extLst>
              <a:ext uri="{FF2B5EF4-FFF2-40B4-BE49-F238E27FC236}">
                <a16:creationId xmlns:a16="http://schemas.microsoft.com/office/drawing/2014/main" id="{49A92BFE-62CA-E8FD-2431-4AC3ED5B796C}"/>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44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DD76C-EC38-CB2A-4DA7-52ECE92D9865}"/>
              </a:ext>
            </a:extLst>
          </p:cNvPr>
          <p:cNvSpPr>
            <a:spLocks noGrp="1"/>
          </p:cNvSpPr>
          <p:nvPr>
            <p:ph type="title"/>
          </p:nvPr>
        </p:nvSpPr>
        <p:spPr>
          <a:xfrm>
            <a:off x="57292" y="1921625"/>
            <a:ext cx="6513197" cy="1507375"/>
          </a:xfrm>
        </p:spPr>
        <p:txBody>
          <a:bodyPr vert="horz" lIns="91440" tIns="45720" rIns="91440" bIns="45720" rtlCol="0">
            <a:normAutofit/>
          </a:bodyPr>
          <a:lstStyle/>
          <a:p>
            <a:r>
              <a:rPr lang="en-US" dirty="0"/>
              <a:t>Forest Fragmentation</a:t>
            </a:r>
          </a:p>
        </p:txBody>
      </p:sp>
      <p:sp>
        <p:nvSpPr>
          <p:cNvPr id="3" name="Content Placeholder 2">
            <a:extLst>
              <a:ext uri="{FF2B5EF4-FFF2-40B4-BE49-F238E27FC236}">
                <a16:creationId xmlns:a16="http://schemas.microsoft.com/office/drawing/2014/main" id="{50793D7E-BAB3-B90D-075B-605D0E9460FB}"/>
              </a:ext>
            </a:extLst>
          </p:cNvPr>
          <p:cNvSpPr>
            <a:spLocks noGrp="1"/>
          </p:cNvSpPr>
          <p:nvPr>
            <p:ph idx="1"/>
          </p:nvPr>
        </p:nvSpPr>
        <p:spPr>
          <a:xfrm>
            <a:off x="391887" y="4107540"/>
            <a:ext cx="6513197" cy="1507375"/>
          </a:xfrm>
        </p:spPr>
        <p:txBody>
          <a:bodyPr vert="horz" lIns="91440" tIns="45720" rIns="91440" bIns="45720" rtlCol="0" anchor="t">
            <a:normAutofit/>
          </a:bodyPr>
          <a:lstStyle/>
          <a:p>
            <a:pPr marL="0" indent="0">
              <a:buNone/>
            </a:pPr>
            <a:r>
              <a:rPr lang="en-US" sz="2400" dirty="0">
                <a:latin typeface="+mj-lt"/>
              </a:rPr>
              <a:t>One of the biggest factors impacting Thrush and their reproductive ability is </a:t>
            </a:r>
            <a:r>
              <a:rPr lang="en-US" sz="2400" i="1" dirty="0">
                <a:latin typeface="+mj-lt"/>
              </a:rPr>
              <a:t>forest fragmentation.</a:t>
            </a:r>
            <a:r>
              <a:rPr lang="en-US" sz="2400" i="1" dirty="0"/>
              <a:t> </a:t>
            </a:r>
          </a:p>
        </p:txBody>
      </p:sp>
      <p:sp>
        <p:nvSpPr>
          <p:cNvPr id="37" name="Rectangle 36">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4A5935-7443-B9FA-0851-8F212E8A2EA8}"/>
              </a:ext>
            </a:extLst>
          </p:cNvPr>
          <p:cNvPicPr>
            <a:picLocks noChangeAspect="1"/>
          </p:cNvPicPr>
          <p:nvPr/>
        </p:nvPicPr>
        <p:blipFill>
          <a:blip r:embed="rId2"/>
          <a:stretch>
            <a:fillRect/>
          </a:stretch>
        </p:blipFill>
        <p:spPr>
          <a:xfrm>
            <a:off x="9771029" y="782128"/>
            <a:ext cx="1437383" cy="1943819"/>
          </a:xfrm>
          <a:prstGeom prst="rect">
            <a:avLst/>
          </a:prstGeom>
        </p:spPr>
      </p:pic>
      <p:sp>
        <p:nvSpPr>
          <p:cNvPr id="43"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6944464-442A-E95A-9B7A-3BDD02976423}"/>
              </a:ext>
            </a:extLst>
          </p:cNvPr>
          <p:cNvGrpSpPr/>
          <p:nvPr/>
        </p:nvGrpSpPr>
        <p:grpSpPr>
          <a:xfrm>
            <a:off x="4636903" y="1400632"/>
            <a:ext cx="4093027" cy="2699655"/>
            <a:chOff x="4637316" y="640733"/>
            <a:chExt cx="4093027" cy="2699655"/>
          </a:xfrm>
        </p:grpSpPr>
        <p:sp>
          <p:nvSpPr>
            <p:cNvPr id="5" name="Thought Bubble: Cloud 4">
              <a:extLst>
                <a:ext uri="{FF2B5EF4-FFF2-40B4-BE49-F238E27FC236}">
                  <a16:creationId xmlns:a16="http://schemas.microsoft.com/office/drawing/2014/main" id="{CE09300B-25B0-DBDF-C2BA-236E0A0829D0}"/>
                </a:ext>
              </a:extLst>
            </p:cNvPr>
            <p:cNvSpPr/>
            <p:nvPr/>
          </p:nvSpPr>
          <p:spPr>
            <a:xfrm>
              <a:off x="4637316" y="640733"/>
              <a:ext cx="4093027" cy="26996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24F120-DB73-4184-C618-C1A865B0681A}"/>
                </a:ext>
              </a:extLst>
            </p:cNvPr>
            <p:cNvSpPr txBox="1"/>
            <p:nvPr/>
          </p:nvSpPr>
          <p:spPr>
            <a:xfrm>
              <a:off x="5312228" y="1407885"/>
              <a:ext cx="24384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highlight>
                    <a:srgbClr val="00FFFF"/>
                  </a:highlight>
                </a:rPr>
                <a:t>Can you guess what </a:t>
              </a:r>
            </a:p>
            <a:p>
              <a:r>
                <a:rPr lang="en-US" dirty="0">
                  <a:solidFill>
                    <a:srgbClr val="FF0000"/>
                  </a:solidFill>
                  <a:highlight>
                    <a:srgbClr val="00FFFF"/>
                  </a:highlight>
                </a:rPr>
                <a:t>Forest fragmentation means? </a:t>
              </a:r>
            </a:p>
          </p:txBody>
        </p:sp>
      </p:grpSp>
      <p:pic>
        <p:nvPicPr>
          <p:cNvPr id="10" name="Picture 9" descr="Graphical user interface">
            <a:extLst>
              <a:ext uri="{FF2B5EF4-FFF2-40B4-BE49-F238E27FC236}">
                <a16:creationId xmlns:a16="http://schemas.microsoft.com/office/drawing/2014/main" id="{4A3B4FCD-8783-25EA-F46A-945AE544CB8B}"/>
              </a:ext>
            </a:extLst>
          </p:cNvPr>
          <p:cNvPicPr>
            <a:picLocks noChangeAspect="1"/>
          </p:cNvPicPr>
          <p:nvPr/>
        </p:nvPicPr>
        <p:blipFill>
          <a:blip r:embed="rId3"/>
          <a:stretch>
            <a:fillRect/>
          </a:stretch>
        </p:blipFill>
        <p:spPr>
          <a:xfrm>
            <a:off x="-2" y="114745"/>
            <a:ext cx="9164907" cy="1213580"/>
          </a:xfrm>
          <a:prstGeom prst="rect">
            <a:avLst/>
          </a:prstGeom>
        </p:spPr>
      </p:pic>
      <p:sp>
        <p:nvSpPr>
          <p:cNvPr id="11" name="TextBox 10">
            <a:extLst>
              <a:ext uri="{FF2B5EF4-FFF2-40B4-BE49-F238E27FC236}">
                <a16:creationId xmlns:a16="http://schemas.microsoft.com/office/drawing/2014/main" id="{40D045C9-1478-CC6F-F518-45F16B8B1527}"/>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99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FBEE4-FE9C-2CA8-D475-1C5524ED9E0D}"/>
              </a:ext>
            </a:extLst>
          </p:cNvPr>
          <p:cNvSpPr>
            <a:spLocks noGrp="1"/>
          </p:cNvSpPr>
          <p:nvPr>
            <p:ph type="title"/>
          </p:nvPr>
        </p:nvSpPr>
        <p:spPr>
          <a:xfrm>
            <a:off x="1077362" y="357578"/>
            <a:ext cx="4855352" cy="1507375"/>
          </a:xfrm>
        </p:spPr>
        <p:txBody>
          <a:bodyPr>
            <a:normAutofit/>
          </a:bodyPr>
          <a:lstStyle/>
          <a:p>
            <a:r>
              <a:rPr lang="en-US" dirty="0"/>
              <a:t>Forest Fragmentation</a:t>
            </a:r>
          </a:p>
        </p:txBody>
      </p:sp>
      <p:sp>
        <p:nvSpPr>
          <p:cNvPr id="3" name="Content Placeholder 2">
            <a:extLst>
              <a:ext uri="{FF2B5EF4-FFF2-40B4-BE49-F238E27FC236}">
                <a16:creationId xmlns:a16="http://schemas.microsoft.com/office/drawing/2014/main" id="{B839FA20-89A7-F00E-C7C0-990AF9A23F4A}"/>
              </a:ext>
            </a:extLst>
          </p:cNvPr>
          <p:cNvSpPr>
            <a:spLocks noGrp="1"/>
          </p:cNvSpPr>
          <p:nvPr>
            <p:ph idx="1"/>
          </p:nvPr>
        </p:nvSpPr>
        <p:spPr>
          <a:xfrm>
            <a:off x="1077362" y="2427316"/>
            <a:ext cx="4855352" cy="3513514"/>
          </a:xfrm>
        </p:spPr>
        <p:txBody>
          <a:bodyPr vert="horz" lIns="91440" tIns="45720" rIns="91440" bIns="45720" rtlCol="0" anchor="t">
            <a:normAutofit/>
          </a:bodyPr>
          <a:lstStyle/>
          <a:p>
            <a:pPr>
              <a:lnSpc>
                <a:spcPct val="110000"/>
              </a:lnSpc>
            </a:pPr>
            <a:r>
              <a:rPr lang="en-US" dirty="0">
                <a:latin typeface="+mj-lt"/>
                <a:ea typeface="+mn-lt"/>
                <a:cs typeface="+mn-lt"/>
              </a:rPr>
              <a:t>Forest fragmentation occurs when large forests are divided into smaller patches. Forest fragmentation is typically caused by many factors including:</a:t>
            </a:r>
            <a:endParaRPr lang="en-US" dirty="0">
              <a:latin typeface="+mj-lt"/>
            </a:endParaRPr>
          </a:p>
          <a:p>
            <a:pPr marL="342900" indent="-342900">
              <a:lnSpc>
                <a:spcPct val="110000"/>
              </a:lnSpc>
              <a:buAutoNum type="arabicPeriod"/>
            </a:pPr>
            <a:r>
              <a:rPr lang="en-US" dirty="0">
                <a:latin typeface="+mj-lt"/>
                <a:ea typeface="+mn-lt"/>
                <a:cs typeface="+mn-lt"/>
              </a:rPr>
              <a:t> Residen­tial and commercial development, </a:t>
            </a:r>
            <a:endParaRPr lang="en-US" dirty="0">
              <a:latin typeface="+mj-lt"/>
            </a:endParaRPr>
          </a:p>
          <a:p>
            <a:pPr marL="342900" indent="-342900">
              <a:lnSpc>
                <a:spcPct val="110000"/>
              </a:lnSpc>
              <a:buAutoNum type="arabicPeriod"/>
            </a:pPr>
            <a:r>
              <a:rPr lang="en-US" dirty="0">
                <a:latin typeface="+mj-lt"/>
                <a:ea typeface="+mn-lt"/>
                <a:cs typeface="+mn-lt"/>
              </a:rPr>
              <a:t> The building of roads, </a:t>
            </a:r>
          </a:p>
          <a:p>
            <a:pPr marL="342900" indent="-342900">
              <a:lnSpc>
                <a:spcPct val="110000"/>
              </a:lnSpc>
              <a:buAutoNum type="arabicPeriod"/>
            </a:pPr>
            <a:r>
              <a:rPr lang="en-US" dirty="0">
                <a:latin typeface="+mj-lt"/>
                <a:ea typeface="+mn-lt"/>
                <a:cs typeface="+mn-lt"/>
              </a:rPr>
              <a:t> Agriculture, and, </a:t>
            </a:r>
          </a:p>
          <a:p>
            <a:pPr marL="342900" indent="-342900">
              <a:lnSpc>
                <a:spcPct val="110000"/>
              </a:lnSpc>
              <a:buAutoNum type="arabicPeriod"/>
            </a:pPr>
            <a:r>
              <a:rPr lang="en-US" dirty="0">
                <a:latin typeface="+mj-lt"/>
                <a:ea typeface="+mn-lt"/>
                <a:cs typeface="+mn-lt"/>
              </a:rPr>
              <a:t> Timber harvesting. </a:t>
            </a:r>
            <a:endParaRPr lang="en-US" dirty="0">
              <a:latin typeface="+mj-lt"/>
            </a:endParaRPr>
          </a:p>
        </p:txBody>
      </p:sp>
      <p:sp>
        <p:nvSpPr>
          <p:cNvPr id="20" name="Freeform: Shape 19">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Vibrant green forest">
            <a:extLst>
              <a:ext uri="{FF2B5EF4-FFF2-40B4-BE49-F238E27FC236}">
                <a16:creationId xmlns:a16="http://schemas.microsoft.com/office/drawing/2014/main" id="{90B5CD9A-691D-88C9-6543-3BCDECB6C8FD}"/>
              </a:ext>
            </a:extLst>
          </p:cNvPr>
          <p:cNvPicPr>
            <a:picLocks noChangeAspect="1"/>
          </p:cNvPicPr>
          <p:nvPr/>
        </p:nvPicPr>
        <p:blipFill rotWithShape="1">
          <a:blip r:embed="rId3"/>
          <a:srcRect l="21169" r="28014" b="1"/>
          <a:stretch/>
        </p:blipFill>
        <p:spPr>
          <a:xfrm>
            <a:off x="8501743" y="0"/>
            <a:ext cx="3690257" cy="686318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pic>
        <p:nvPicPr>
          <p:cNvPr id="7" name="Picture 6" descr="Graphical user interface">
            <a:extLst>
              <a:ext uri="{FF2B5EF4-FFF2-40B4-BE49-F238E27FC236}">
                <a16:creationId xmlns:a16="http://schemas.microsoft.com/office/drawing/2014/main" id="{E859DB76-CA5D-9BE9-DFFF-3F6510EC9788}"/>
              </a:ext>
            </a:extLst>
          </p:cNvPr>
          <p:cNvPicPr>
            <a:picLocks noChangeAspect="1"/>
          </p:cNvPicPr>
          <p:nvPr/>
        </p:nvPicPr>
        <p:blipFill>
          <a:blip r:embed="rId4"/>
          <a:stretch>
            <a:fillRect/>
          </a:stretch>
        </p:blipFill>
        <p:spPr>
          <a:xfrm>
            <a:off x="-2" y="114745"/>
            <a:ext cx="9164907" cy="1213580"/>
          </a:xfrm>
          <a:prstGeom prst="rect">
            <a:avLst/>
          </a:prstGeom>
        </p:spPr>
      </p:pic>
      <p:sp>
        <p:nvSpPr>
          <p:cNvPr id="11" name="TextBox 10">
            <a:extLst>
              <a:ext uri="{FF2B5EF4-FFF2-40B4-BE49-F238E27FC236}">
                <a16:creationId xmlns:a16="http://schemas.microsoft.com/office/drawing/2014/main" id="{CD7F8793-0A0A-467A-2475-A4AE8AD2FD92}"/>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96159-C4BB-55D7-2BEE-2D47FDECB1B6}"/>
              </a:ext>
            </a:extLst>
          </p:cNvPr>
          <p:cNvSpPr>
            <a:spLocks noGrp="1"/>
          </p:cNvSpPr>
          <p:nvPr>
            <p:ph type="title"/>
          </p:nvPr>
        </p:nvSpPr>
        <p:spPr>
          <a:xfrm>
            <a:off x="1077362" y="720435"/>
            <a:ext cx="6608086" cy="1507375"/>
          </a:xfrm>
        </p:spPr>
        <p:txBody>
          <a:bodyPr>
            <a:normAutofit/>
          </a:bodyPr>
          <a:lstStyle/>
          <a:p>
            <a:r>
              <a:rPr lang="en-US" dirty="0"/>
              <a:t>Forest Fragmentation in North American </a:t>
            </a:r>
          </a:p>
        </p:txBody>
      </p:sp>
      <p:sp>
        <p:nvSpPr>
          <p:cNvPr id="3" name="Content Placeholder 2">
            <a:extLst>
              <a:ext uri="{FF2B5EF4-FFF2-40B4-BE49-F238E27FC236}">
                <a16:creationId xmlns:a16="http://schemas.microsoft.com/office/drawing/2014/main" id="{FC8AD7A5-CA7A-8DD1-99CE-F92894D47AD6}"/>
              </a:ext>
            </a:extLst>
          </p:cNvPr>
          <p:cNvSpPr>
            <a:spLocks noGrp="1"/>
          </p:cNvSpPr>
          <p:nvPr>
            <p:ph idx="1"/>
          </p:nvPr>
        </p:nvSpPr>
        <p:spPr>
          <a:xfrm>
            <a:off x="1077362" y="2434974"/>
            <a:ext cx="6608086" cy="3505855"/>
          </a:xfrm>
        </p:spPr>
        <p:txBody>
          <a:bodyPr vert="horz" lIns="91440" tIns="45720" rIns="91440" bIns="45720" rtlCol="0">
            <a:normAutofit/>
          </a:bodyPr>
          <a:lstStyle/>
          <a:p>
            <a:r>
              <a:rPr lang="en-US" dirty="0">
                <a:latin typeface="+mj-lt"/>
                <a:ea typeface="+mn-lt"/>
                <a:cs typeface="+mn-lt"/>
              </a:rPr>
              <a:t>In North American  forests have been cut down because of their ability to provide renewable resources and sites for agriculture and development. </a:t>
            </a:r>
          </a:p>
          <a:p>
            <a:r>
              <a:rPr lang="en-US" dirty="0">
                <a:latin typeface="+mj-lt"/>
                <a:ea typeface="+mn-lt"/>
                <a:cs typeface="+mn-lt"/>
              </a:rPr>
              <a:t> In the 1800s, millions of acres of forest were cleared by European settlers for agriculture and the wood products they provided. </a:t>
            </a:r>
          </a:p>
          <a:p>
            <a:r>
              <a:rPr lang="en-US" dirty="0">
                <a:latin typeface="+mj-lt"/>
                <a:ea typeface="+mn-lt"/>
                <a:cs typeface="+mn-lt"/>
              </a:rPr>
              <a:t>While some of this farmland has been abandoned and replaced by forest in other areas residential and commercial development is outpacing forest regrowth. </a:t>
            </a:r>
          </a:p>
          <a:p>
            <a:endParaRPr lang="en-US" dirty="0"/>
          </a:p>
        </p:txBody>
      </p:sp>
      <p:sp>
        <p:nvSpPr>
          <p:cNvPr id="32" name="Rectangle 31">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8"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E318AF5-9ADF-BA7B-2CAA-BCCEB2E9D561}"/>
              </a:ext>
            </a:extLst>
          </p:cNvPr>
          <p:cNvSpPr txBox="1"/>
          <p:nvPr/>
        </p:nvSpPr>
        <p:spPr>
          <a:xfrm>
            <a:off x="-2" y="6538781"/>
            <a:ext cx="1209402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effectLst/>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extLst>
              <a:ext uri="{FF2B5EF4-FFF2-40B4-BE49-F238E27FC236}">
                <a16:creationId xmlns:a16="http://schemas.microsoft.com/office/drawing/2014/main" id="{D2E21925-5569-1F3B-DA50-1B875F812B6D}"/>
              </a:ext>
            </a:extLst>
          </p:cNvPr>
          <p:cNvPicPr>
            <a:picLocks noChangeAspect="1"/>
          </p:cNvPicPr>
          <p:nvPr/>
        </p:nvPicPr>
        <p:blipFill>
          <a:blip r:embed="rId2"/>
          <a:stretch>
            <a:fillRect/>
          </a:stretch>
        </p:blipFill>
        <p:spPr>
          <a:xfrm>
            <a:off x="-2" y="114745"/>
            <a:ext cx="9164907" cy="1213580"/>
          </a:xfrm>
          <a:prstGeom prst="rect">
            <a:avLst/>
          </a:prstGeom>
        </p:spPr>
      </p:pic>
    </p:spTree>
    <p:extLst>
      <p:ext uri="{BB962C8B-B14F-4D97-AF65-F5344CB8AC3E}">
        <p14:creationId xmlns:p14="http://schemas.microsoft.com/office/powerpoint/2010/main" val="17827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A3D7368-8E28-4CDB-B0AC-5556FB16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698C18-A440-EB5D-ED70-0CA82C7D1DD8}"/>
              </a:ext>
            </a:extLst>
          </p:cNvPr>
          <p:cNvSpPr>
            <a:spLocks noGrp="1"/>
          </p:cNvSpPr>
          <p:nvPr>
            <p:ph idx="1"/>
          </p:nvPr>
        </p:nvSpPr>
        <p:spPr>
          <a:xfrm>
            <a:off x="1113648" y="2257173"/>
            <a:ext cx="3448092" cy="3709056"/>
          </a:xfrm>
        </p:spPr>
        <p:txBody>
          <a:bodyPr vert="horz" lIns="91440" tIns="45720" rIns="91440" bIns="45720" rtlCol="0" anchor="t">
            <a:normAutofit lnSpcReduction="10000"/>
          </a:bodyPr>
          <a:lstStyle/>
          <a:p>
            <a:pPr>
              <a:lnSpc>
                <a:spcPct val="110000"/>
              </a:lnSpc>
            </a:pPr>
            <a:r>
              <a:rPr lang="en-US" dirty="0">
                <a:latin typeface="+mj-lt"/>
                <a:ea typeface="+mn-lt"/>
                <a:cs typeface="+mn-lt"/>
              </a:rPr>
              <a:t>Forest fragmentation results in less habitat for breeding birds. </a:t>
            </a:r>
          </a:p>
          <a:p>
            <a:pPr>
              <a:lnSpc>
                <a:spcPct val="110000"/>
              </a:lnSpc>
            </a:pPr>
            <a:r>
              <a:rPr lang="en-US" dirty="0">
                <a:latin typeface="+mj-lt"/>
                <a:ea typeface="+mn-lt"/>
                <a:cs typeface="+mn-lt"/>
              </a:rPr>
              <a:t>It also makes it more likely that predators will be found in the small patches of forests that do exist. </a:t>
            </a:r>
          </a:p>
          <a:p>
            <a:pPr>
              <a:lnSpc>
                <a:spcPct val="110000"/>
              </a:lnSpc>
            </a:pPr>
            <a:r>
              <a:rPr lang="en-US" dirty="0">
                <a:latin typeface="+mj-lt"/>
                <a:ea typeface="+mn-lt"/>
                <a:cs typeface="+mn-lt"/>
              </a:rPr>
              <a:t>This leaves breeding birds more likely to experience </a:t>
            </a:r>
            <a:r>
              <a:rPr lang="en-US" b="1" dirty="0">
                <a:latin typeface="+mj-lt"/>
                <a:ea typeface="+mn-lt"/>
                <a:cs typeface="+mn-lt"/>
              </a:rPr>
              <a:t>brood parasitism</a:t>
            </a:r>
            <a:r>
              <a:rPr lang="en-US" dirty="0">
                <a:latin typeface="+mj-lt"/>
                <a:ea typeface="+mn-lt"/>
                <a:cs typeface="+mn-lt"/>
              </a:rPr>
              <a:t> and </a:t>
            </a:r>
            <a:r>
              <a:rPr lang="en-US" b="1" dirty="0">
                <a:latin typeface="+mj-lt"/>
                <a:ea typeface="+mn-lt"/>
                <a:cs typeface="+mn-lt"/>
              </a:rPr>
              <a:t>nest predation</a:t>
            </a:r>
            <a:r>
              <a:rPr lang="en-US" dirty="0">
                <a:latin typeface="+mj-lt"/>
                <a:ea typeface="+mn-lt"/>
                <a:cs typeface="+mn-lt"/>
              </a:rPr>
              <a:t>. This results in lower reproductive success.</a:t>
            </a:r>
            <a:endParaRPr lang="en-US" dirty="0">
              <a:latin typeface="+mj-lt"/>
            </a:endParaRPr>
          </a:p>
        </p:txBody>
      </p:sp>
      <p:sp>
        <p:nvSpPr>
          <p:cNvPr id="20" name="Freeform: Shape 10">
            <a:extLst>
              <a:ext uri="{FF2B5EF4-FFF2-40B4-BE49-F238E27FC236}">
                <a16:creationId xmlns:a16="http://schemas.microsoft.com/office/drawing/2014/main" id="{7D54F700-08D0-4726-A250-835F6864C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8040" y="2618"/>
            <a:ext cx="3429123" cy="3430264"/>
          </a:xfrm>
          <a:custGeom>
            <a:avLst/>
            <a:gdLst>
              <a:gd name="connsiteX0" fmla="*/ 0 w 3429123"/>
              <a:gd name="connsiteY0" fmla="*/ 0 h 3430264"/>
              <a:gd name="connsiteX1" fmla="*/ 3429123 w 3429123"/>
              <a:gd name="connsiteY1" fmla="*/ 0 h 3430264"/>
              <a:gd name="connsiteX2" fmla="*/ 5092 w 3429123"/>
              <a:gd name="connsiteY2" fmla="*/ 3430264 h 3430264"/>
              <a:gd name="connsiteX3" fmla="*/ 0 w 3429123"/>
              <a:gd name="connsiteY3" fmla="*/ 3430264 h 3430264"/>
            </a:gdLst>
            <a:ahLst/>
            <a:cxnLst>
              <a:cxn ang="0">
                <a:pos x="connsiteX0" y="connsiteY0"/>
              </a:cxn>
              <a:cxn ang="0">
                <a:pos x="connsiteX1" y="connsiteY1"/>
              </a:cxn>
              <a:cxn ang="0">
                <a:pos x="connsiteX2" y="connsiteY2"/>
              </a:cxn>
              <a:cxn ang="0">
                <a:pos x="connsiteX3" y="connsiteY3"/>
              </a:cxn>
            </a:cxnLst>
            <a:rect l="l" t="t" r="r" b="b"/>
            <a:pathLst>
              <a:path w="3429123" h="3430264">
                <a:moveTo>
                  <a:pt x="0" y="0"/>
                </a:moveTo>
                <a:lnTo>
                  <a:pt x="3429123" y="0"/>
                </a:lnTo>
                <a:lnTo>
                  <a:pt x="5092" y="3430264"/>
                </a:lnTo>
                <a:lnTo>
                  <a:pt x="0" y="3430264"/>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12">
            <a:extLst>
              <a:ext uri="{FF2B5EF4-FFF2-40B4-BE49-F238E27FC236}">
                <a16:creationId xmlns:a16="http://schemas.microsoft.com/office/drawing/2014/main" id="{963C772F-1518-4105-9826-49E8DCECA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8040" y="3427486"/>
            <a:ext cx="3483870" cy="3432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CC2C66C9-CBA6-4BAB-86CF-5603348D7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837" y="3431305"/>
            <a:ext cx="3482163" cy="34302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6">
            <a:extLst>
              <a:ext uri="{FF2B5EF4-FFF2-40B4-BE49-F238E27FC236}">
                <a16:creationId xmlns:a16="http://schemas.microsoft.com/office/drawing/2014/main" id="{034BA12F-ECA8-4178-AA4D-20FA2717E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27794" y="3399851"/>
            <a:ext cx="3432752" cy="3495659"/>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4" name="Picture 4">
            <a:extLst>
              <a:ext uri="{FF2B5EF4-FFF2-40B4-BE49-F238E27FC236}">
                <a16:creationId xmlns:a16="http://schemas.microsoft.com/office/drawing/2014/main" id="{25C12F91-C271-AFB6-8782-B15B9FC35D6E}"/>
              </a:ext>
            </a:extLst>
          </p:cNvPr>
          <p:cNvPicPr>
            <a:picLocks noChangeAspect="1"/>
          </p:cNvPicPr>
          <p:nvPr/>
        </p:nvPicPr>
        <p:blipFill rotWithShape="1">
          <a:blip r:embed="rId3"/>
          <a:srcRect t="14651" r="2" b="10156"/>
          <a:stretch/>
        </p:blipFill>
        <p:spPr>
          <a:xfrm>
            <a:off x="5218040" y="-6057"/>
            <a:ext cx="6986841" cy="3451916"/>
          </a:xfrm>
          <a:custGeom>
            <a:avLst/>
            <a:gdLst/>
            <a:ahLst/>
            <a:cxnLst/>
            <a:rect l="l" t="t" r="r" b="b"/>
            <a:pathLst>
              <a:path w="6973339" h="3445245">
                <a:moveTo>
                  <a:pt x="0" y="0"/>
                </a:moveTo>
                <a:lnTo>
                  <a:pt x="6973339" y="0"/>
                </a:lnTo>
                <a:lnTo>
                  <a:pt x="6973339" y="3445245"/>
                </a:lnTo>
                <a:lnTo>
                  <a:pt x="0" y="3445245"/>
                </a:lnTo>
                <a:lnTo>
                  <a:pt x="0" y="3437361"/>
                </a:lnTo>
                <a:lnTo>
                  <a:pt x="3428999" y="2120"/>
                </a:lnTo>
                <a:lnTo>
                  <a:pt x="0" y="2120"/>
                </a:lnTo>
                <a:close/>
              </a:path>
            </a:pathLst>
          </a:custGeom>
        </p:spPr>
      </p:pic>
      <p:sp>
        <p:nvSpPr>
          <p:cNvPr id="5" name="TextBox 4">
            <a:extLst>
              <a:ext uri="{FF2B5EF4-FFF2-40B4-BE49-F238E27FC236}">
                <a16:creationId xmlns:a16="http://schemas.microsoft.com/office/drawing/2014/main" id="{C0E6D536-1C95-F453-722F-BC577A1A30CE}"/>
              </a:ext>
            </a:extLst>
          </p:cNvPr>
          <p:cNvSpPr txBox="1"/>
          <p:nvPr/>
        </p:nvSpPr>
        <p:spPr>
          <a:xfrm>
            <a:off x="1203137" y="1238099"/>
            <a:ext cx="346891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So, What's the Problem?</a:t>
            </a:r>
          </a:p>
        </p:txBody>
      </p:sp>
      <p:grpSp>
        <p:nvGrpSpPr>
          <p:cNvPr id="11" name="Group 10">
            <a:extLst>
              <a:ext uri="{FF2B5EF4-FFF2-40B4-BE49-F238E27FC236}">
                <a16:creationId xmlns:a16="http://schemas.microsoft.com/office/drawing/2014/main" id="{90DF414B-067E-A3B5-89BF-A53019022B9C}"/>
              </a:ext>
            </a:extLst>
          </p:cNvPr>
          <p:cNvGrpSpPr/>
          <p:nvPr/>
        </p:nvGrpSpPr>
        <p:grpSpPr>
          <a:xfrm>
            <a:off x="5863771" y="2841172"/>
            <a:ext cx="5958114" cy="3904342"/>
            <a:chOff x="5863771" y="2841172"/>
            <a:chExt cx="5958114" cy="3904342"/>
          </a:xfrm>
        </p:grpSpPr>
        <p:sp>
          <p:nvSpPr>
            <p:cNvPr id="6" name="Star: 5 Points 5">
              <a:extLst>
                <a:ext uri="{FF2B5EF4-FFF2-40B4-BE49-F238E27FC236}">
                  <a16:creationId xmlns:a16="http://schemas.microsoft.com/office/drawing/2014/main" id="{7A91BCB8-21C2-C976-B338-CAB97E114D26}"/>
                </a:ext>
              </a:extLst>
            </p:cNvPr>
            <p:cNvSpPr/>
            <p:nvPr/>
          </p:nvSpPr>
          <p:spPr>
            <a:xfrm>
              <a:off x="5863771" y="2841172"/>
              <a:ext cx="5958114" cy="39043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2625936-6B86-B85C-9FBA-B084FA6C2777}"/>
                </a:ext>
              </a:extLst>
            </p:cNvPr>
            <p:cNvSpPr txBox="1"/>
            <p:nvPr/>
          </p:nvSpPr>
          <p:spPr>
            <a:xfrm>
              <a:off x="7794172" y="4492170"/>
              <a:ext cx="24964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highlight>
                    <a:srgbClr val="C0C0C0"/>
                  </a:highlight>
                </a:rPr>
                <a:t>Ask your teacher about brood parasitism and nest predation!! </a:t>
              </a:r>
            </a:p>
          </p:txBody>
        </p:sp>
      </p:grpSp>
      <p:sp>
        <p:nvSpPr>
          <p:cNvPr id="9" name="TextBox 8">
            <a:extLst>
              <a:ext uri="{FF2B5EF4-FFF2-40B4-BE49-F238E27FC236}">
                <a16:creationId xmlns:a16="http://schemas.microsoft.com/office/drawing/2014/main" id="{783CC155-0B33-F565-CD30-FD9355298A0B}"/>
              </a:ext>
            </a:extLst>
          </p:cNvPr>
          <p:cNvSpPr txBox="1"/>
          <p:nvPr/>
        </p:nvSpPr>
        <p:spPr>
          <a:xfrm>
            <a:off x="32158" y="6474189"/>
            <a:ext cx="12377059" cy="276999"/>
          </a:xfrm>
          <a:prstGeom prst="rect">
            <a:avLst/>
          </a:prstGeom>
          <a:noFill/>
        </p:spPr>
        <p:txBody>
          <a:bodyPr wrap="square">
            <a:spAutoFit/>
          </a:bodyPr>
          <a:lstStyle/>
          <a:p>
            <a:pPr marL="0" marR="0">
              <a:spcBef>
                <a:spcPts val="0"/>
              </a:spcBef>
              <a:spcAft>
                <a:spcPts val="0"/>
              </a:spcAft>
            </a:pPr>
            <a:r>
              <a:rPr lang="en-CA" sz="1200" dirty="0">
                <a:effectLst/>
                <a:latin typeface="Calibri" panose="020F0502020204030204" pitchFamily="34" charset="0"/>
                <a:ea typeface="Grotesque" panose="020B0504020202020204" pitchFamily="34" charset="0"/>
                <a:cs typeface="Calibri" panose="020F0502020204030204" pitchFamily="34" charset="0"/>
              </a:rPr>
              <a:t>ElbowLakeCentre.ca</a:t>
            </a:r>
            <a:r>
              <a:rPr lang="en-CA" sz="1200" dirty="0">
                <a:effectLst/>
                <a:latin typeface="Calibri" panose="020F0502020204030204" pitchFamily="34" charset="0"/>
                <a:ea typeface="Times New Roman" panose="02020603050405020304" pitchFamily="18" charset="0"/>
                <a:cs typeface="Calibri" panose="020F0502020204030204" pitchFamily="34" charset="0"/>
              </a:rPr>
              <a:t>	</a:t>
            </a:r>
            <a:r>
              <a:rPr lang="en-CA" sz="1200" dirty="0">
                <a:latin typeface="Calibri" panose="020F0502020204030204" pitchFamily="34" charset="0"/>
                <a:ea typeface="Times New Roman" panose="02020603050405020304" pitchFamily="18" charset="0"/>
                <a:cs typeface="Calibri" panose="020F0502020204030204" pitchFamily="34" charset="0"/>
              </a:rPr>
              <a:t>        </a:t>
            </a:r>
            <a:r>
              <a:rPr lang="en-CA" sz="1200" dirty="0">
                <a:latin typeface="Calibri" panose="020F0502020204030204" pitchFamily="34" charset="0"/>
                <a:ea typeface="Grotesque" panose="020B0504020202020204" pitchFamily="34"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Queen’s University Biological Station (QUBS),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Graphical user interface">
            <a:extLst>
              <a:ext uri="{FF2B5EF4-FFF2-40B4-BE49-F238E27FC236}">
                <a16:creationId xmlns:a16="http://schemas.microsoft.com/office/drawing/2014/main" id="{8C24B2FB-37ED-E72F-0E8A-A3A89B4F81AF}"/>
              </a:ext>
            </a:extLst>
          </p:cNvPr>
          <p:cNvPicPr>
            <a:picLocks noChangeAspect="1"/>
          </p:cNvPicPr>
          <p:nvPr/>
        </p:nvPicPr>
        <p:blipFill>
          <a:blip r:embed="rId4"/>
          <a:stretch>
            <a:fillRect/>
          </a:stretch>
        </p:blipFill>
        <p:spPr>
          <a:xfrm>
            <a:off x="-22770" y="253195"/>
            <a:ext cx="5705113" cy="755448"/>
          </a:xfrm>
          <a:prstGeom prst="rect">
            <a:avLst/>
          </a:prstGeom>
        </p:spPr>
      </p:pic>
    </p:spTree>
    <p:extLst>
      <p:ext uri="{BB962C8B-B14F-4D97-AF65-F5344CB8AC3E}">
        <p14:creationId xmlns:p14="http://schemas.microsoft.com/office/powerpoint/2010/main" val="3452122250"/>
      </p:ext>
    </p:extLst>
  </p:cSld>
  <p:clrMapOvr>
    <a:masterClrMapping/>
  </p:clrMapOvr>
</p:sld>
</file>

<file path=ppt/theme/theme1.xml><?xml version="1.0" encoding="utf-8"?>
<a:theme xmlns:a="http://schemas.openxmlformats.org/drawingml/2006/main" name="BlocksVTI">
  <a:themeElements>
    <a:clrScheme name="AnalogousFromRegularSeedLeftStep">
      <a:dk1>
        <a:srgbClr val="000000"/>
      </a:dk1>
      <a:lt1>
        <a:srgbClr val="FFFFFF"/>
      </a:lt1>
      <a:dk2>
        <a:srgbClr val="243541"/>
      </a:dk2>
      <a:lt2>
        <a:srgbClr val="E8E4E2"/>
      </a:lt2>
      <a:accent1>
        <a:srgbClr val="299AE7"/>
      </a:accent1>
      <a:accent2>
        <a:srgbClr val="13B3B1"/>
      </a:accent2>
      <a:accent3>
        <a:srgbClr val="21B877"/>
      </a:accent3>
      <a:accent4>
        <a:srgbClr val="14BC2E"/>
      </a:accent4>
      <a:accent5>
        <a:srgbClr val="49B921"/>
      </a:accent5>
      <a:accent6>
        <a:srgbClr val="7EB113"/>
      </a:accent6>
      <a:hlink>
        <a:srgbClr val="BA703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c2e02e6-199e-4c0b-8616-1ff986d49433" xsi:nil="true"/>
    <lcf76f155ced4ddcb4097134ff3c332f xmlns="229c973e-8b6c-4b42-893e-f1707e28bc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7BA425-4297-446B-A7C6-3895A5D30267}">
  <ds:schemaRefs>
    <ds:schemaRef ds:uri="http://schemas.microsoft.com/sharepoint/v3/contenttype/forms"/>
  </ds:schemaRefs>
</ds:datastoreItem>
</file>

<file path=customXml/itemProps2.xml><?xml version="1.0" encoding="utf-8"?>
<ds:datastoreItem xmlns:ds="http://schemas.openxmlformats.org/officeDocument/2006/customXml" ds:itemID="{EC0502FC-4749-4FE1-B9C7-1E682E8C2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c973e-8b6c-4b42-893e-f1707e28bc1e"/>
    <ds:schemaRef ds:uri="3c2e02e6-199e-4c0b-8616-1ff986d49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16B00A-8E26-4921-B09E-470E2D5421F0}">
  <ds:schemaRefs>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documentManagement/types"/>
    <ds:schemaRef ds:uri="3c2e02e6-199e-4c0b-8616-1ff986d49433"/>
    <ds:schemaRef ds:uri="229c973e-8b6c-4b42-893e-f1707e28bc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Wisp</Template>
  <TotalTime>131</TotalTime>
  <Words>1434</Words>
  <Application>Microsoft Office PowerPoint</Application>
  <PresentationFormat>Widescreen</PresentationFormat>
  <Paragraphs>91</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Avenir Next LT Pro Light</vt:lpstr>
      <vt:lpstr>Calibri</vt:lpstr>
      <vt:lpstr>BlocksVTI</vt:lpstr>
      <vt:lpstr>Impact of Forest Fragmentation on Thrush Species</vt:lpstr>
      <vt:lpstr>Lesson Objective</vt:lpstr>
      <vt:lpstr>Why Thrush?</vt:lpstr>
      <vt:lpstr>PowerPoint Presentation</vt:lpstr>
      <vt:lpstr>PowerPoint Presentation</vt:lpstr>
      <vt:lpstr>Forest Fragmentation</vt:lpstr>
      <vt:lpstr>Forest Fragmentation</vt:lpstr>
      <vt:lpstr>Forest Fragmentation in North American </vt:lpstr>
      <vt:lpstr>PowerPoint Presentation</vt:lpstr>
      <vt:lpstr>PowerPoint Presentation</vt:lpstr>
      <vt:lpstr>How Forest Fragmentation Impacts Breeding Birds</vt:lpstr>
      <vt:lpstr>PowerPoint Presentation</vt:lpstr>
      <vt:lpstr>PowerPoint Presentation</vt:lpstr>
      <vt:lpstr>PowerPoint Presentation</vt:lpstr>
      <vt:lpstr>PowerPoint Presentation</vt:lpstr>
      <vt:lpstr>PowerPoint Presentation</vt:lpstr>
      <vt:lpstr>Challenge</vt:lpstr>
      <vt:lpstr>Examine the photos. Select and explain which habitat would enable Thrush species to thrive. </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Jade Gabri</cp:lastModifiedBy>
  <cp:revision>523</cp:revision>
  <dcterms:created xsi:type="dcterms:W3CDTF">2022-10-14T17:32:20Z</dcterms:created>
  <dcterms:modified xsi:type="dcterms:W3CDTF">2023-12-01T13:13:50Z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0x010100125AB69FA5B7984B8D83022AF7A040BF</vt:lpwstr>
  </property>
  <property fmtid="{D5CDD505-2E9C-101B-9397-08002B2CF9AE}" pid="3" name="MediaServiceImageTags">
    <vt:lpwstr/>
  </property>
</Properties>
</file>