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4"/>
  </p:sldMasterIdLst>
  <p:sldIdLst>
    <p:sldId id="256" r:id="rId5"/>
    <p:sldId id="263" r:id="rId6"/>
    <p:sldId id="258" r:id="rId7"/>
    <p:sldId id="259" r:id="rId8"/>
    <p:sldId id="260" r:id="rId9"/>
    <p:sldId id="261" r:id="rId10"/>
    <p:sldId id="264" r:id="rId11"/>
    <p:sldId id="262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31BC57-5AA4-4161-9CC7-B5AB84B47488}" v="114" dt="2023-11-27T15:36:18.3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Shin" userId="031ecd6b-0780-41e0-b447-eefd7d7d2585" providerId="ADAL" clId="{F77666FE-7323-5D42-8F97-A8560199CB83}"/>
    <pc:docChg chg="undo custSel modSld">
      <pc:chgData name="Rachel Shin" userId="031ecd6b-0780-41e0-b447-eefd7d7d2585" providerId="ADAL" clId="{F77666FE-7323-5D42-8F97-A8560199CB83}" dt="2023-03-02T04:13:57.650" v="160"/>
      <pc:docMkLst>
        <pc:docMk/>
      </pc:docMkLst>
      <pc:sldChg chg="addSp delSp modSp mod">
        <pc:chgData name="Rachel Shin" userId="031ecd6b-0780-41e0-b447-eefd7d7d2585" providerId="ADAL" clId="{F77666FE-7323-5D42-8F97-A8560199CB83}" dt="2023-03-02T04:13:15.634" v="132" actId="21"/>
        <pc:sldMkLst>
          <pc:docMk/>
          <pc:sldMk cId="113954408" sldId="256"/>
        </pc:sldMkLst>
        <pc:spChg chg="add mod">
          <ac:chgData name="Rachel Shin" userId="031ecd6b-0780-41e0-b447-eefd7d7d2585" providerId="ADAL" clId="{F77666FE-7323-5D42-8F97-A8560199CB83}" dt="2023-03-02T04:10:29.608" v="37" actId="1076"/>
          <ac:spMkLst>
            <pc:docMk/>
            <pc:sldMk cId="113954408" sldId="256"/>
            <ac:spMk id="11" creationId="{19F4A738-D86C-E216-58E4-048426C616AE}"/>
          </ac:spMkLst>
        </pc:spChg>
        <pc:grpChg chg="add del mod">
          <ac:chgData name="Rachel Shin" userId="031ecd6b-0780-41e0-b447-eefd7d7d2585" providerId="ADAL" clId="{F77666FE-7323-5D42-8F97-A8560199CB83}" dt="2023-03-02T04:08:37.137" v="1" actId="165"/>
          <ac:grpSpMkLst>
            <pc:docMk/>
            <pc:sldMk cId="113954408" sldId="256"/>
            <ac:grpSpMk id="5" creationId="{F578ED1C-DF61-F07E-B355-6A9EC0E02D94}"/>
          </ac:grpSpMkLst>
        </pc:grpChg>
        <pc:grpChg chg="add mod">
          <ac:chgData name="Rachel Shin" userId="031ecd6b-0780-41e0-b447-eefd7d7d2585" providerId="ADAL" clId="{F77666FE-7323-5D42-8F97-A8560199CB83}" dt="2023-03-02T04:09:48.404" v="22" actId="1076"/>
          <ac:grpSpMkLst>
            <pc:docMk/>
            <pc:sldMk cId="113954408" sldId="256"/>
            <ac:grpSpMk id="10" creationId="{8CE401BE-4356-3417-28E4-E4DDE605DF1F}"/>
          </ac:grpSpMkLst>
        </pc:grpChg>
        <pc:grpChg chg="add del mod">
          <ac:chgData name="Rachel Shin" userId="031ecd6b-0780-41e0-b447-eefd7d7d2585" providerId="ADAL" clId="{F77666FE-7323-5D42-8F97-A8560199CB83}" dt="2023-03-02T04:13:04.462" v="130" actId="478"/>
          <ac:grpSpMkLst>
            <pc:docMk/>
            <pc:sldMk cId="113954408" sldId="256"/>
            <ac:grpSpMk id="12" creationId="{5267A8AF-A506-D183-FD2E-84E52960D42F}"/>
          </ac:grpSpMkLst>
        </pc:grpChg>
        <pc:picChg chg="mod topLvl">
          <ac:chgData name="Rachel Shin" userId="031ecd6b-0780-41e0-b447-eefd7d7d2585" providerId="ADAL" clId="{F77666FE-7323-5D42-8F97-A8560199CB83}" dt="2023-03-02T04:09:13" v="12" actId="14100"/>
          <ac:picMkLst>
            <pc:docMk/>
            <pc:sldMk cId="113954408" sldId="256"/>
            <ac:picMk id="6" creationId="{74A2E043-4CDE-1694-9412-93158FEEE7BE}"/>
          </ac:picMkLst>
        </pc:picChg>
        <pc:picChg chg="mod topLvl">
          <ac:chgData name="Rachel Shin" userId="031ecd6b-0780-41e0-b447-eefd7d7d2585" providerId="ADAL" clId="{F77666FE-7323-5D42-8F97-A8560199CB83}" dt="2023-03-02T04:09:09.043" v="10" actId="164"/>
          <ac:picMkLst>
            <pc:docMk/>
            <pc:sldMk cId="113954408" sldId="256"/>
            <ac:picMk id="7" creationId="{0565A64E-5B35-7FC7-327A-87A28457296F}"/>
          </ac:picMkLst>
        </pc:picChg>
        <pc:picChg chg="mod topLvl">
          <ac:chgData name="Rachel Shin" userId="031ecd6b-0780-41e0-b447-eefd7d7d2585" providerId="ADAL" clId="{F77666FE-7323-5D42-8F97-A8560199CB83}" dt="2023-03-02T04:09:09.043" v="10" actId="164"/>
          <ac:picMkLst>
            <pc:docMk/>
            <pc:sldMk cId="113954408" sldId="256"/>
            <ac:picMk id="8" creationId="{551CB6D7-F325-7611-D788-14B16753767D}"/>
          </ac:picMkLst>
        </pc:picChg>
        <pc:picChg chg="mod topLvl">
          <ac:chgData name="Rachel Shin" userId="031ecd6b-0780-41e0-b447-eefd7d7d2585" providerId="ADAL" clId="{F77666FE-7323-5D42-8F97-A8560199CB83}" dt="2023-03-02T04:09:09.043" v="10" actId="164"/>
          <ac:picMkLst>
            <pc:docMk/>
            <pc:sldMk cId="113954408" sldId="256"/>
            <ac:picMk id="9" creationId="{DB2949E6-385B-870F-8665-65BBBCC3A6F3}"/>
          </ac:picMkLst>
        </pc:picChg>
        <pc:picChg chg="del mod topLvl modCrop">
          <ac:chgData name="Rachel Shin" userId="031ecd6b-0780-41e0-b447-eefd7d7d2585" providerId="ADAL" clId="{F77666FE-7323-5D42-8F97-A8560199CB83}" dt="2023-03-02T04:13:15.634" v="132" actId="21"/>
          <ac:picMkLst>
            <pc:docMk/>
            <pc:sldMk cId="113954408" sldId="256"/>
            <ac:picMk id="13" creationId="{84220805-A974-DD5A-A63D-A840013317B8}"/>
          </ac:picMkLst>
        </pc:picChg>
        <pc:picChg chg="del mod">
          <ac:chgData name="Rachel Shin" userId="031ecd6b-0780-41e0-b447-eefd7d7d2585" providerId="ADAL" clId="{F77666FE-7323-5D42-8F97-A8560199CB83}" dt="2023-03-02T04:12:43.651" v="121" actId="478"/>
          <ac:picMkLst>
            <pc:docMk/>
            <pc:sldMk cId="113954408" sldId="256"/>
            <ac:picMk id="14" creationId="{AC0A6126-3E0D-1606-D142-6F241EBE8DFC}"/>
          </ac:picMkLst>
        </pc:picChg>
        <pc:picChg chg="del mod topLvl">
          <ac:chgData name="Rachel Shin" userId="031ecd6b-0780-41e0-b447-eefd7d7d2585" providerId="ADAL" clId="{F77666FE-7323-5D42-8F97-A8560199CB83}" dt="2023-03-02T04:13:04.462" v="130" actId="478"/>
          <ac:picMkLst>
            <pc:docMk/>
            <pc:sldMk cId="113954408" sldId="256"/>
            <ac:picMk id="15" creationId="{280470AF-7FC7-68E7-461E-6742350D7A3E}"/>
          </ac:picMkLst>
        </pc:picChg>
        <pc:picChg chg="add del mod">
          <ac:chgData name="Rachel Shin" userId="031ecd6b-0780-41e0-b447-eefd7d7d2585" providerId="ADAL" clId="{F77666FE-7323-5D42-8F97-A8560199CB83}" dt="2023-03-02T04:12:47.899" v="126" actId="478"/>
          <ac:picMkLst>
            <pc:docMk/>
            <pc:sldMk cId="113954408" sldId="256"/>
            <ac:picMk id="16" creationId="{269A7AB3-4B53-F059-7AA1-126D8F7DC40B}"/>
          </ac:picMkLst>
        </pc:picChg>
      </pc:sldChg>
      <pc:sldChg chg="addSp delSp modSp mod">
        <pc:chgData name="Rachel Shin" userId="031ecd6b-0780-41e0-b447-eefd7d7d2585" providerId="ADAL" clId="{F77666FE-7323-5D42-8F97-A8560199CB83}" dt="2023-03-02T04:13:55.288" v="158"/>
        <pc:sldMkLst>
          <pc:docMk/>
          <pc:sldMk cId="547115000" sldId="258"/>
        </pc:sldMkLst>
        <pc:spChg chg="add mod">
          <ac:chgData name="Rachel Shin" userId="031ecd6b-0780-41e0-b447-eefd7d7d2585" providerId="ADAL" clId="{F77666FE-7323-5D42-8F97-A8560199CB83}" dt="2023-03-02T04:10:51.903" v="57" actId="1076"/>
          <ac:spMkLst>
            <pc:docMk/>
            <pc:sldMk cId="547115000" sldId="258"/>
            <ac:spMk id="5" creationId="{C0AFD0AE-BE92-D6DC-8498-97486D6F12FC}"/>
          </ac:spMkLst>
        </pc:spChg>
        <pc:picChg chg="add del mod">
          <ac:chgData name="Rachel Shin" userId="031ecd6b-0780-41e0-b447-eefd7d7d2585" providerId="ADAL" clId="{F77666FE-7323-5D42-8F97-A8560199CB83}" dt="2023-03-02T04:13:55.109" v="157" actId="478"/>
          <ac:picMkLst>
            <pc:docMk/>
            <pc:sldMk cId="547115000" sldId="258"/>
            <ac:picMk id="6" creationId="{FB63F88F-526C-1734-340C-4E797FAA809C}"/>
          </ac:picMkLst>
        </pc:picChg>
        <pc:picChg chg="add mod">
          <ac:chgData name="Rachel Shin" userId="031ecd6b-0780-41e0-b447-eefd7d7d2585" providerId="ADAL" clId="{F77666FE-7323-5D42-8F97-A8560199CB83}" dt="2023-03-02T04:13:55.288" v="158"/>
          <ac:picMkLst>
            <pc:docMk/>
            <pc:sldMk cId="547115000" sldId="258"/>
            <ac:picMk id="7" creationId="{2DF2D73D-4AB2-D002-DBA3-D78BCEECFCE9}"/>
          </ac:picMkLst>
        </pc:picChg>
      </pc:sldChg>
      <pc:sldChg chg="addSp delSp modSp mod">
        <pc:chgData name="Rachel Shin" userId="031ecd6b-0780-41e0-b447-eefd7d7d2585" providerId="ADAL" clId="{F77666FE-7323-5D42-8F97-A8560199CB83}" dt="2023-03-02T04:13:52.337" v="156"/>
        <pc:sldMkLst>
          <pc:docMk/>
          <pc:sldMk cId="631510897" sldId="259"/>
        </pc:sldMkLst>
        <pc:spChg chg="add mod">
          <ac:chgData name="Rachel Shin" userId="031ecd6b-0780-41e0-b447-eefd7d7d2585" providerId="ADAL" clId="{F77666FE-7323-5D42-8F97-A8560199CB83}" dt="2023-03-02T04:10:55.574" v="59" actId="1076"/>
          <ac:spMkLst>
            <pc:docMk/>
            <pc:sldMk cId="631510897" sldId="259"/>
            <ac:spMk id="4" creationId="{FBCE8A43-20BD-87B5-C891-8731DD1B1E90}"/>
          </ac:spMkLst>
        </pc:spChg>
        <pc:picChg chg="add del mod">
          <ac:chgData name="Rachel Shin" userId="031ecd6b-0780-41e0-b447-eefd7d7d2585" providerId="ADAL" clId="{F77666FE-7323-5D42-8F97-A8560199CB83}" dt="2023-03-02T04:13:52.118" v="155" actId="478"/>
          <ac:picMkLst>
            <pc:docMk/>
            <pc:sldMk cId="631510897" sldId="259"/>
            <ac:picMk id="5" creationId="{92E0384C-91D5-8CD7-0498-695C89DEE3EF}"/>
          </ac:picMkLst>
        </pc:picChg>
        <pc:picChg chg="add mod">
          <ac:chgData name="Rachel Shin" userId="031ecd6b-0780-41e0-b447-eefd7d7d2585" providerId="ADAL" clId="{F77666FE-7323-5D42-8F97-A8560199CB83}" dt="2023-03-02T04:13:52.337" v="156"/>
          <ac:picMkLst>
            <pc:docMk/>
            <pc:sldMk cId="631510897" sldId="259"/>
            <ac:picMk id="6" creationId="{7E938065-9983-5CBB-1A75-8BDE41EA5E6C}"/>
          </ac:picMkLst>
        </pc:picChg>
      </pc:sldChg>
      <pc:sldChg chg="addSp delSp modSp mod">
        <pc:chgData name="Rachel Shin" userId="031ecd6b-0780-41e0-b447-eefd7d7d2585" providerId="ADAL" clId="{F77666FE-7323-5D42-8F97-A8560199CB83}" dt="2023-03-02T04:13:50.669" v="154"/>
        <pc:sldMkLst>
          <pc:docMk/>
          <pc:sldMk cId="1713484459" sldId="260"/>
        </pc:sldMkLst>
        <pc:spChg chg="add mod">
          <ac:chgData name="Rachel Shin" userId="031ecd6b-0780-41e0-b447-eefd7d7d2585" providerId="ADAL" clId="{F77666FE-7323-5D42-8F97-A8560199CB83}" dt="2023-03-02T04:11:04.260" v="63" actId="1076"/>
          <ac:spMkLst>
            <pc:docMk/>
            <pc:sldMk cId="1713484459" sldId="260"/>
            <ac:spMk id="4" creationId="{042B0542-06FB-EA4A-6962-C54CDA7423E1}"/>
          </ac:spMkLst>
        </pc:spChg>
        <pc:picChg chg="add del mod">
          <ac:chgData name="Rachel Shin" userId="031ecd6b-0780-41e0-b447-eefd7d7d2585" providerId="ADAL" clId="{F77666FE-7323-5D42-8F97-A8560199CB83}" dt="2023-03-02T04:13:50.396" v="153" actId="478"/>
          <ac:picMkLst>
            <pc:docMk/>
            <pc:sldMk cId="1713484459" sldId="260"/>
            <ac:picMk id="5" creationId="{92C4C656-50BB-3886-07C4-D4BFEC578FB9}"/>
          </ac:picMkLst>
        </pc:picChg>
        <pc:picChg chg="add mod">
          <ac:chgData name="Rachel Shin" userId="031ecd6b-0780-41e0-b447-eefd7d7d2585" providerId="ADAL" clId="{F77666FE-7323-5D42-8F97-A8560199CB83}" dt="2023-03-02T04:13:50.669" v="154"/>
          <ac:picMkLst>
            <pc:docMk/>
            <pc:sldMk cId="1713484459" sldId="260"/>
            <ac:picMk id="6" creationId="{0BEAFCBE-D6AD-138A-EEC6-B8C5A1DC5746}"/>
          </ac:picMkLst>
        </pc:picChg>
      </pc:sldChg>
      <pc:sldChg chg="addSp delSp modSp mod">
        <pc:chgData name="Rachel Shin" userId="031ecd6b-0780-41e0-b447-eefd7d7d2585" providerId="ADAL" clId="{F77666FE-7323-5D42-8F97-A8560199CB83}" dt="2023-03-02T04:13:48.904" v="152"/>
        <pc:sldMkLst>
          <pc:docMk/>
          <pc:sldMk cId="1472834560" sldId="261"/>
        </pc:sldMkLst>
        <pc:spChg chg="add mod">
          <ac:chgData name="Rachel Shin" userId="031ecd6b-0780-41e0-b447-eefd7d7d2585" providerId="ADAL" clId="{F77666FE-7323-5D42-8F97-A8560199CB83}" dt="2023-03-02T04:11:11.090" v="65" actId="1076"/>
          <ac:spMkLst>
            <pc:docMk/>
            <pc:sldMk cId="1472834560" sldId="261"/>
            <ac:spMk id="4" creationId="{806BB9F8-7DE4-A6B1-423E-FD495443D58B}"/>
          </ac:spMkLst>
        </pc:spChg>
        <pc:picChg chg="add del mod">
          <ac:chgData name="Rachel Shin" userId="031ecd6b-0780-41e0-b447-eefd7d7d2585" providerId="ADAL" clId="{F77666FE-7323-5D42-8F97-A8560199CB83}" dt="2023-03-02T04:13:48.711" v="151" actId="478"/>
          <ac:picMkLst>
            <pc:docMk/>
            <pc:sldMk cId="1472834560" sldId="261"/>
            <ac:picMk id="5" creationId="{42F5D7C8-7EF6-7B6F-7279-75A8A89B05C7}"/>
          </ac:picMkLst>
        </pc:picChg>
        <pc:picChg chg="add mod">
          <ac:chgData name="Rachel Shin" userId="031ecd6b-0780-41e0-b447-eefd7d7d2585" providerId="ADAL" clId="{F77666FE-7323-5D42-8F97-A8560199CB83}" dt="2023-03-02T04:13:48.904" v="152"/>
          <ac:picMkLst>
            <pc:docMk/>
            <pc:sldMk cId="1472834560" sldId="261"/>
            <ac:picMk id="6" creationId="{7907C7C5-4FAE-BB90-8B7C-8E719AF5FFA1}"/>
          </ac:picMkLst>
        </pc:picChg>
      </pc:sldChg>
      <pc:sldChg chg="addSp delSp modSp mod">
        <pc:chgData name="Rachel Shin" userId="031ecd6b-0780-41e0-b447-eefd7d7d2585" providerId="ADAL" clId="{F77666FE-7323-5D42-8F97-A8560199CB83}" dt="2023-03-02T04:13:45.157" v="148"/>
        <pc:sldMkLst>
          <pc:docMk/>
          <pc:sldMk cId="1684744366" sldId="262"/>
        </pc:sldMkLst>
        <pc:spChg chg="add mod">
          <ac:chgData name="Rachel Shin" userId="031ecd6b-0780-41e0-b447-eefd7d7d2585" providerId="ADAL" clId="{F77666FE-7323-5D42-8F97-A8560199CB83}" dt="2023-03-02T04:11:36.175" v="71" actId="1076"/>
          <ac:spMkLst>
            <pc:docMk/>
            <pc:sldMk cId="1684744366" sldId="262"/>
            <ac:spMk id="4" creationId="{DAD987B8-D094-E908-ED67-DE1F991B58B4}"/>
          </ac:spMkLst>
        </pc:spChg>
        <pc:picChg chg="add del mod">
          <ac:chgData name="Rachel Shin" userId="031ecd6b-0780-41e0-b447-eefd7d7d2585" providerId="ADAL" clId="{F77666FE-7323-5D42-8F97-A8560199CB83}" dt="2023-03-02T04:13:44.953" v="147" actId="478"/>
          <ac:picMkLst>
            <pc:docMk/>
            <pc:sldMk cId="1684744366" sldId="262"/>
            <ac:picMk id="5" creationId="{3A695744-2F6D-C4AC-DD27-D34B18AC1420}"/>
          </ac:picMkLst>
        </pc:picChg>
        <pc:picChg chg="add mod">
          <ac:chgData name="Rachel Shin" userId="031ecd6b-0780-41e0-b447-eefd7d7d2585" providerId="ADAL" clId="{F77666FE-7323-5D42-8F97-A8560199CB83}" dt="2023-03-02T04:13:45.157" v="148"/>
          <ac:picMkLst>
            <pc:docMk/>
            <pc:sldMk cId="1684744366" sldId="262"/>
            <ac:picMk id="6" creationId="{2D0DBCC8-E36A-BDF5-262A-F6D11405250C}"/>
          </ac:picMkLst>
        </pc:picChg>
      </pc:sldChg>
      <pc:sldChg chg="addSp delSp modSp mod">
        <pc:chgData name="Rachel Shin" userId="031ecd6b-0780-41e0-b447-eefd7d7d2585" providerId="ADAL" clId="{F77666FE-7323-5D42-8F97-A8560199CB83}" dt="2023-03-02T04:13:57.650" v="160"/>
        <pc:sldMkLst>
          <pc:docMk/>
          <pc:sldMk cId="619217332" sldId="263"/>
        </pc:sldMkLst>
        <pc:spChg chg="add mod">
          <ac:chgData name="Rachel Shin" userId="031ecd6b-0780-41e0-b447-eefd7d7d2585" providerId="ADAL" clId="{F77666FE-7323-5D42-8F97-A8560199CB83}" dt="2023-03-02T04:10:46.307" v="55" actId="1076"/>
          <ac:spMkLst>
            <pc:docMk/>
            <pc:sldMk cId="619217332" sldId="263"/>
            <ac:spMk id="4" creationId="{E922EE85-70DB-1D73-79C2-822849601F63}"/>
          </ac:spMkLst>
        </pc:spChg>
        <pc:picChg chg="add del mod">
          <ac:chgData name="Rachel Shin" userId="031ecd6b-0780-41e0-b447-eefd7d7d2585" providerId="ADAL" clId="{F77666FE-7323-5D42-8F97-A8560199CB83}" dt="2023-03-02T04:13:57.435" v="159" actId="478"/>
          <ac:picMkLst>
            <pc:docMk/>
            <pc:sldMk cId="619217332" sldId="263"/>
            <ac:picMk id="5" creationId="{58E8FEBF-8667-E9C7-0266-EB28DE742648}"/>
          </ac:picMkLst>
        </pc:picChg>
        <pc:picChg chg="add mod">
          <ac:chgData name="Rachel Shin" userId="031ecd6b-0780-41e0-b447-eefd7d7d2585" providerId="ADAL" clId="{F77666FE-7323-5D42-8F97-A8560199CB83}" dt="2023-03-02T04:13:57.650" v="160"/>
          <ac:picMkLst>
            <pc:docMk/>
            <pc:sldMk cId="619217332" sldId="263"/>
            <ac:picMk id="6" creationId="{725D2B91-77A8-398F-1F34-BA022DE601D8}"/>
          </ac:picMkLst>
        </pc:picChg>
      </pc:sldChg>
      <pc:sldChg chg="addSp delSp modSp mod">
        <pc:chgData name="Rachel Shin" userId="031ecd6b-0780-41e0-b447-eefd7d7d2585" providerId="ADAL" clId="{F77666FE-7323-5D42-8F97-A8560199CB83}" dt="2023-03-02T04:13:47.275" v="150"/>
        <pc:sldMkLst>
          <pc:docMk/>
          <pc:sldMk cId="3339031022" sldId="264"/>
        </pc:sldMkLst>
        <pc:spChg chg="add mod">
          <ac:chgData name="Rachel Shin" userId="031ecd6b-0780-41e0-b447-eefd7d7d2585" providerId="ADAL" clId="{F77666FE-7323-5D42-8F97-A8560199CB83}" dt="2023-03-02T04:11:22.696" v="67" actId="1076"/>
          <ac:spMkLst>
            <pc:docMk/>
            <pc:sldMk cId="3339031022" sldId="264"/>
            <ac:spMk id="3" creationId="{27ADE0DD-CBCD-8D6E-DA09-51DE4D01F1EE}"/>
          </ac:spMkLst>
        </pc:spChg>
        <pc:picChg chg="add del mod">
          <ac:chgData name="Rachel Shin" userId="031ecd6b-0780-41e0-b447-eefd7d7d2585" providerId="ADAL" clId="{F77666FE-7323-5D42-8F97-A8560199CB83}" dt="2023-03-02T04:13:47.032" v="149" actId="478"/>
          <ac:picMkLst>
            <pc:docMk/>
            <pc:sldMk cId="3339031022" sldId="264"/>
            <ac:picMk id="5" creationId="{A3FF8664-F811-A46C-C426-F65205FB0233}"/>
          </ac:picMkLst>
        </pc:picChg>
        <pc:picChg chg="add mod">
          <ac:chgData name="Rachel Shin" userId="031ecd6b-0780-41e0-b447-eefd7d7d2585" providerId="ADAL" clId="{F77666FE-7323-5D42-8F97-A8560199CB83}" dt="2023-03-02T04:13:47.275" v="150"/>
          <ac:picMkLst>
            <pc:docMk/>
            <pc:sldMk cId="3339031022" sldId="264"/>
            <ac:picMk id="6" creationId="{DB23A232-E0D4-1D36-946B-687EB2C5E229}"/>
          </ac:picMkLst>
        </pc:picChg>
      </pc:sldChg>
      <pc:sldChg chg="addSp delSp modSp mod">
        <pc:chgData name="Rachel Shin" userId="031ecd6b-0780-41e0-b447-eefd7d7d2585" providerId="ADAL" clId="{F77666FE-7323-5D42-8F97-A8560199CB83}" dt="2023-03-02T04:13:43.371" v="146"/>
        <pc:sldMkLst>
          <pc:docMk/>
          <pc:sldMk cId="3563314596" sldId="265"/>
        </pc:sldMkLst>
        <pc:spChg chg="add del mod">
          <ac:chgData name="Rachel Shin" userId="031ecd6b-0780-41e0-b447-eefd7d7d2585" providerId="ADAL" clId="{F77666FE-7323-5D42-8F97-A8560199CB83}" dt="2023-03-02T04:12:12.745" v="116" actId="478"/>
          <ac:spMkLst>
            <pc:docMk/>
            <pc:sldMk cId="3563314596" sldId="265"/>
            <ac:spMk id="3" creationId="{D89E0891-6A5B-0BAB-F327-77CCE036AB66}"/>
          </ac:spMkLst>
        </pc:spChg>
        <pc:spChg chg="add mod">
          <ac:chgData name="Rachel Shin" userId="031ecd6b-0780-41e0-b447-eefd7d7d2585" providerId="ADAL" clId="{F77666FE-7323-5D42-8F97-A8560199CB83}" dt="2023-03-02T04:12:13.105" v="117"/>
          <ac:spMkLst>
            <pc:docMk/>
            <pc:sldMk cId="3563314596" sldId="265"/>
            <ac:spMk id="4" creationId="{6F691BB9-172B-0CA5-F225-B1D3ADB4B445}"/>
          </ac:spMkLst>
        </pc:spChg>
        <pc:picChg chg="add del mod">
          <ac:chgData name="Rachel Shin" userId="031ecd6b-0780-41e0-b447-eefd7d7d2585" providerId="ADAL" clId="{F77666FE-7323-5D42-8F97-A8560199CB83}" dt="2023-03-02T04:13:43.029" v="145" actId="478"/>
          <ac:picMkLst>
            <pc:docMk/>
            <pc:sldMk cId="3563314596" sldId="265"/>
            <ac:picMk id="5" creationId="{D319C7D7-6F39-EB6B-3755-CC73C2D9E8AE}"/>
          </ac:picMkLst>
        </pc:picChg>
        <pc:picChg chg="add mod">
          <ac:chgData name="Rachel Shin" userId="031ecd6b-0780-41e0-b447-eefd7d7d2585" providerId="ADAL" clId="{F77666FE-7323-5D42-8F97-A8560199CB83}" dt="2023-03-02T04:13:43.371" v="146"/>
          <ac:picMkLst>
            <pc:docMk/>
            <pc:sldMk cId="3563314596" sldId="265"/>
            <ac:picMk id="6" creationId="{2922A033-598F-FB9B-28E7-54E2EBAEFF1E}"/>
          </ac:picMkLst>
        </pc:picChg>
      </pc:sldChg>
      <pc:sldChg chg="addSp modSp mod">
        <pc:chgData name="Rachel Shin" userId="031ecd6b-0780-41e0-b447-eefd7d7d2585" providerId="ADAL" clId="{F77666FE-7323-5D42-8F97-A8560199CB83}" dt="2023-03-02T04:13:40.654" v="144" actId="14100"/>
        <pc:sldMkLst>
          <pc:docMk/>
          <pc:sldMk cId="1516007872" sldId="266"/>
        </pc:sldMkLst>
        <pc:spChg chg="add mod">
          <ac:chgData name="Rachel Shin" userId="031ecd6b-0780-41e0-b447-eefd7d7d2585" providerId="ADAL" clId="{F77666FE-7323-5D42-8F97-A8560199CB83}" dt="2023-03-02T04:12:07.024" v="115" actId="20577"/>
          <ac:spMkLst>
            <pc:docMk/>
            <pc:sldMk cId="1516007872" sldId="266"/>
            <ac:spMk id="3" creationId="{A22F683D-4C17-8325-DB62-5E4A75DAB0FA}"/>
          </ac:spMkLst>
        </pc:spChg>
        <pc:picChg chg="add mod">
          <ac:chgData name="Rachel Shin" userId="031ecd6b-0780-41e0-b447-eefd7d7d2585" providerId="ADAL" clId="{F77666FE-7323-5D42-8F97-A8560199CB83}" dt="2023-03-02T04:13:40.654" v="144" actId="14100"/>
          <ac:picMkLst>
            <pc:docMk/>
            <pc:sldMk cId="1516007872" sldId="266"/>
            <ac:picMk id="4" creationId="{E3E8D63F-FA6E-3C74-E491-1166F5E6494D}"/>
          </ac:picMkLst>
        </pc:picChg>
      </pc:sldChg>
    </pc:docChg>
  </pc:docChgLst>
  <pc:docChgLst>
    <pc:chgData name="Rachel Shin" userId="031ecd6b-0780-41e0-b447-eefd7d7d2585" providerId="ADAL" clId="{786BDC6C-B044-2942-9EF1-6AA6A4256676}"/>
    <pc:docChg chg="undo custSel modSld">
      <pc:chgData name="Rachel Shin" userId="031ecd6b-0780-41e0-b447-eefd7d7d2585" providerId="ADAL" clId="{786BDC6C-B044-2942-9EF1-6AA6A4256676}" dt="2023-04-11T03:57:23.407" v="108"/>
      <pc:docMkLst>
        <pc:docMk/>
      </pc:docMkLst>
      <pc:sldChg chg="delSp modSp mod">
        <pc:chgData name="Rachel Shin" userId="031ecd6b-0780-41e0-b447-eefd7d7d2585" providerId="ADAL" clId="{786BDC6C-B044-2942-9EF1-6AA6A4256676}" dt="2023-04-11T03:56:45.828" v="90" actId="478"/>
        <pc:sldMkLst>
          <pc:docMk/>
          <pc:sldMk cId="113954408" sldId="256"/>
        </pc:sldMkLst>
        <pc:spChg chg="del mod">
          <ac:chgData name="Rachel Shin" userId="031ecd6b-0780-41e0-b447-eefd7d7d2585" providerId="ADAL" clId="{786BDC6C-B044-2942-9EF1-6AA6A4256676}" dt="2023-04-11T03:56:45.828" v="90" actId="478"/>
          <ac:spMkLst>
            <pc:docMk/>
            <pc:sldMk cId="113954408" sldId="256"/>
            <ac:spMk id="3" creationId="{EE510019-CF69-43CA-ABFB-0B0D5732E43A}"/>
          </ac:spMkLst>
        </pc:spChg>
        <pc:spChg chg="mod">
          <ac:chgData name="Rachel Shin" userId="031ecd6b-0780-41e0-b447-eefd7d7d2585" providerId="ADAL" clId="{786BDC6C-B044-2942-9EF1-6AA6A4256676}" dt="2023-04-11T03:56:40.597" v="89" actId="20577"/>
          <ac:spMkLst>
            <pc:docMk/>
            <pc:sldMk cId="113954408" sldId="256"/>
            <ac:spMk id="11" creationId="{19F4A738-D86C-E216-58E4-048426C616AE}"/>
          </ac:spMkLst>
        </pc:spChg>
        <pc:picChg chg="mod">
          <ac:chgData name="Rachel Shin" userId="031ecd6b-0780-41e0-b447-eefd7d7d2585" providerId="ADAL" clId="{786BDC6C-B044-2942-9EF1-6AA6A4256676}" dt="2023-04-11T03:56:22.831" v="6" actId="14100"/>
          <ac:picMkLst>
            <pc:docMk/>
            <pc:sldMk cId="113954408" sldId="256"/>
            <ac:picMk id="4" creationId="{270EC862-CDA1-F93C-D175-B767178BB377}"/>
          </ac:picMkLst>
        </pc:picChg>
      </pc:sldChg>
      <pc:sldChg chg="addSp delSp modSp mod">
        <pc:chgData name="Rachel Shin" userId="031ecd6b-0780-41e0-b447-eefd7d7d2585" providerId="ADAL" clId="{786BDC6C-B044-2942-9EF1-6AA6A4256676}" dt="2023-04-11T03:56:58.069" v="94"/>
        <pc:sldMkLst>
          <pc:docMk/>
          <pc:sldMk cId="547115000" sldId="258"/>
        </pc:sldMkLst>
        <pc:spChg chg="del">
          <ac:chgData name="Rachel Shin" userId="031ecd6b-0780-41e0-b447-eefd7d7d2585" providerId="ADAL" clId="{786BDC6C-B044-2942-9EF1-6AA6A4256676}" dt="2023-04-11T03:56:57.835" v="93" actId="478"/>
          <ac:spMkLst>
            <pc:docMk/>
            <pc:sldMk cId="547115000" sldId="258"/>
            <ac:spMk id="5" creationId="{C0AFD0AE-BE92-D6DC-8498-97486D6F12FC}"/>
          </ac:spMkLst>
        </pc:spChg>
        <pc:spChg chg="add mod">
          <ac:chgData name="Rachel Shin" userId="031ecd6b-0780-41e0-b447-eefd7d7d2585" providerId="ADAL" clId="{786BDC6C-B044-2942-9EF1-6AA6A4256676}" dt="2023-04-11T03:56:58.069" v="94"/>
          <ac:spMkLst>
            <pc:docMk/>
            <pc:sldMk cId="547115000" sldId="258"/>
            <ac:spMk id="6" creationId="{390C59FC-FA1E-A0CD-47CC-BE29BD6EF82F}"/>
          </ac:spMkLst>
        </pc:spChg>
      </pc:sldChg>
      <pc:sldChg chg="addSp delSp modSp mod">
        <pc:chgData name="Rachel Shin" userId="031ecd6b-0780-41e0-b447-eefd7d7d2585" providerId="ADAL" clId="{786BDC6C-B044-2942-9EF1-6AA6A4256676}" dt="2023-04-11T03:57:01.584" v="96"/>
        <pc:sldMkLst>
          <pc:docMk/>
          <pc:sldMk cId="631510897" sldId="259"/>
        </pc:sldMkLst>
        <pc:spChg chg="del">
          <ac:chgData name="Rachel Shin" userId="031ecd6b-0780-41e0-b447-eefd7d7d2585" providerId="ADAL" clId="{786BDC6C-B044-2942-9EF1-6AA6A4256676}" dt="2023-04-11T03:57:01.379" v="95" actId="478"/>
          <ac:spMkLst>
            <pc:docMk/>
            <pc:sldMk cId="631510897" sldId="259"/>
            <ac:spMk id="4" creationId="{FBCE8A43-20BD-87B5-C891-8731DD1B1E90}"/>
          </ac:spMkLst>
        </pc:spChg>
        <pc:spChg chg="add mod">
          <ac:chgData name="Rachel Shin" userId="031ecd6b-0780-41e0-b447-eefd7d7d2585" providerId="ADAL" clId="{786BDC6C-B044-2942-9EF1-6AA6A4256676}" dt="2023-04-11T03:57:01.584" v="96"/>
          <ac:spMkLst>
            <pc:docMk/>
            <pc:sldMk cId="631510897" sldId="259"/>
            <ac:spMk id="5" creationId="{A5B7A268-1D9A-D98D-5B76-CE7E569271EB}"/>
          </ac:spMkLst>
        </pc:spChg>
      </pc:sldChg>
      <pc:sldChg chg="addSp delSp modSp mod">
        <pc:chgData name="Rachel Shin" userId="031ecd6b-0780-41e0-b447-eefd7d7d2585" providerId="ADAL" clId="{786BDC6C-B044-2942-9EF1-6AA6A4256676}" dt="2023-04-11T03:57:05.288" v="98"/>
        <pc:sldMkLst>
          <pc:docMk/>
          <pc:sldMk cId="1713484459" sldId="260"/>
        </pc:sldMkLst>
        <pc:spChg chg="del">
          <ac:chgData name="Rachel Shin" userId="031ecd6b-0780-41e0-b447-eefd7d7d2585" providerId="ADAL" clId="{786BDC6C-B044-2942-9EF1-6AA6A4256676}" dt="2023-04-11T03:57:04.933" v="97" actId="478"/>
          <ac:spMkLst>
            <pc:docMk/>
            <pc:sldMk cId="1713484459" sldId="260"/>
            <ac:spMk id="4" creationId="{042B0542-06FB-EA4A-6962-C54CDA7423E1}"/>
          </ac:spMkLst>
        </pc:spChg>
        <pc:spChg chg="add mod">
          <ac:chgData name="Rachel Shin" userId="031ecd6b-0780-41e0-b447-eefd7d7d2585" providerId="ADAL" clId="{786BDC6C-B044-2942-9EF1-6AA6A4256676}" dt="2023-04-11T03:57:05.288" v="98"/>
          <ac:spMkLst>
            <pc:docMk/>
            <pc:sldMk cId="1713484459" sldId="260"/>
            <ac:spMk id="5" creationId="{9DB6BF14-2DDE-8574-D2B3-8555866773FE}"/>
          </ac:spMkLst>
        </pc:spChg>
      </pc:sldChg>
      <pc:sldChg chg="addSp delSp modSp mod">
        <pc:chgData name="Rachel Shin" userId="031ecd6b-0780-41e0-b447-eefd7d7d2585" providerId="ADAL" clId="{786BDC6C-B044-2942-9EF1-6AA6A4256676}" dt="2023-04-11T03:57:09.004" v="100"/>
        <pc:sldMkLst>
          <pc:docMk/>
          <pc:sldMk cId="1472834560" sldId="261"/>
        </pc:sldMkLst>
        <pc:spChg chg="del">
          <ac:chgData name="Rachel Shin" userId="031ecd6b-0780-41e0-b447-eefd7d7d2585" providerId="ADAL" clId="{786BDC6C-B044-2942-9EF1-6AA6A4256676}" dt="2023-04-11T03:57:08.764" v="99" actId="478"/>
          <ac:spMkLst>
            <pc:docMk/>
            <pc:sldMk cId="1472834560" sldId="261"/>
            <ac:spMk id="4" creationId="{806BB9F8-7DE4-A6B1-423E-FD495443D58B}"/>
          </ac:spMkLst>
        </pc:spChg>
        <pc:spChg chg="add mod">
          <ac:chgData name="Rachel Shin" userId="031ecd6b-0780-41e0-b447-eefd7d7d2585" providerId="ADAL" clId="{786BDC6C-B044-2942-9EF1-6AA6A4256676}" dt="2023-04-11T03:57:09.004" v="100"/>
          <ac:spMkLst>
            <pc:docMk/>
            <pc:sldMk cId="1472834560" sldId="261"/>
            <ac:spMk id="5" creationId="{0D6D3406-2725-0F2D-9A44-8E83BBBE28C4}"/>
          </ac:spMkLst>
        </pc:spChg>
      </pc:sldChg>
      <pc:sldChg chg="addSp delSp modSp mod">
        <pc:chgData name="Rachel Shin" userId="031ecd6b-0780-41e0-b447-eefd7d7d2585" providerId="ADAL" clId="{786BDC6C-B044-2942-9EF1-6AA6A4256676}" dt="2023-04-11T03:57:16.417" v="104"/>
        <pc:sldMkLst>
          <pc:docMk/>
          <pc:sldMk cId="1684744366" sldId="262"/>
        </pc:sldMkLst>
        <pc:spChg chg="del">
          <ac:chgData name="Rachel Shin" userId="031ecd6b-0780-41e0-b447-eefd7d7d2585" providerId="ADAL" clId="{786BDC6C-B044-2942-9EF1-6AA6A4256676}" dt="2023-04-11T03:57:16.214" v="103" actId="478"/>
          <ac:spMkLst>
            <pc:docMk/>
            <pc:sldMk cId="1684744366" sldId="262"/>
            <ac:spMk id="4" creationId="{DAD987B8-D094-E908-ED67-DE1F991B58B4}"/>
          </ac:spMkLst>
        </pc:spChg>
        <pc:spChg chg="add mod">
          <ac:chgData name="Rachel Shin" userId="031ecd6b-0780-41e0-b447-eefd7d7d2585" providerId="ADAL" clId="{786BDC6C-B044-2942-9EF1-6AA6A4256676}" dt="2023-04-11T03:57:16.417" v="104"/>
          <ac:spMkLst>
            <pc:docMk/>
            <pc:sldMk cId="1684744366" sldId="262"/>
            <ac:spMk id="5" creationId="{AE88AB36-11AF-2685-0B27-DC6846EC7E33}"/>
          </ac:spMkLst>
        </pc:spChg>
      </pc:sldChg>
      <pc:sldChg chg="addSp delSp modSp mod">
        <pc:chgData name="Rachel Shin" userId="031ecd6b-0780-41e0-b447-eefd7d7d2585" providerId="ADAL" clId="{786BDC6C-B044-2942-9EF1-6AA6A4256676}" dt="2023-04-11T03:56:54.340" v="92"/>
        <pc:sldMkLst>
          <pc:docMk/>
          <pc:sldMk cId="619217332" sldId="263"/>
        </pc:sldMkLst>
        <pc:spChg chg="del">
          <ac:chgData name="Rachel Shin" userId="031ecd6b-0780-41e0-b447-eefd7d7d2585" providerId="ADAL" clId="{786BDC6C-B044-2942-9EF1-6AA6A4256676}" dt="2023-04-11T03:56:54.091" v="91" actId="478"/>
          <ac:spMkLst>
            <pc:docMk/>
            <pc:sldMk cId="619217332" sldId="263"/>
            <ac:spMk id="4" creationId="{E922EE85-70DB-1D73-79C2-822849601F63}"/>
          </ac:spMkLst>
        </pc:spChg>
        <pc:spChg chg="add mod">
          <ac:chgData name="Rachel Shin" userId="031ecd6b-0780-41e0-b447-eefd7d7d2585" providerId="ADAL" clId="{786BDC6C-B044-2942-9EF1-6AA6A4256676}" dt="2023-04-11T03:56:54.340" v="92"/>
          <ac:spMkLst>
            <pc:docMk/>
            <pc:sldMk cId="619217332" sldId="263"/>
            <ac:spMk id="5" creationId="{3120DEB2-20B8-06FB-465D-E69E320D1BF8}"/>
          </ac:spMkLst>
        </pc:spChg>
      </pc:sldChg>
      <pc:sldChg chg="addSp delSp modSp mod">
        <pc:chgData name="Rachel Shin" userId="031ecd6b-0780-41e0-b447-eefd7d7d2585" providerId="ADAL" clId="{786BDC6C-B044-2942-9EF1-6AA6A4256676}" dt="2023-04-11T03:57:13.290" v="102"/>
        <pc:sldMkLst>
          <pc:docMk/>
          <pc:sldMk cId="3339031022" sldId="264"/>
        </pc:sldMkLst>
        <pc:spChg chg="del">
          <ac:chgData name="Rachel Shin" userId="031ecd6b-0780-41e0-b447-eefd7d7d2585" providerId="ADAL" clId="{786BDC6C-B044-2942-9EF1-6AA6A4256676}" dt="2023-04-11T03:57:13.074" v="101" actId="478"/>
          <ac:spMkLst>
            <pc:docMk/>
            <pc:sldMk cId="3339031022" sldId="264"/>
            <ac:spMk id="3" creationId="{27ADE0DD-CBCD-8D6E-DA09-51DE4D01F1EE}"/>
          </ac:spMkLst>
        </pc:spChg>
        <pc:spChg chg="add mod">
          <ac:chgData name="Rachel Shin" userId="031ecd6b-0780-41e0-b447-eefd7d7d2585" providerId="ADAL" clId="{786BDC6C-B044-2942-9EF1-6AA6A4256676}" dt="2023-04-11T03:57:13.290" v="102"/>
          <ac:spMkLst>
            <pc:docMk/>
            <pc:sldMk cId="3339031022" sldId="264"/>
            <ac:spMk id="5" creationId="{516A8420-8E5B-0934-D57B-9E93E0A66CC3}"/>
          </ac:spMkLst>
        </pc:spChg>
      </pc:sldChg>
      <pc:sldChg chg="addSp delSp modSp mod">
        <pc:chgData name="Rachel Shin" userId="031ecd6b-0780-41e0-b447-eefd7d7d2585" providerId="ADAL" clId="{786BDC6C-B044-2942-9EF1-6AA6A4256676}" dt="2023-04-11T03:57:20.223" v="106"/>
        <pc:sldMkLst>
          <pc:docMk/>
          <pc:sldMk cId="3563314596" sldId="265"/>
        </pc:sldMkLst>
        <pc:spChg chg="add mod">
          <ac:chgData name="Rachel Shin" userId="031ecd6b-0780-41e0-b447-eefd7d7d2585" providerId="ADAL" clId="{786BDC6C-B044-2942-9EF1-6AA6A4256676}" dt="2023-04-11T03:57:20.223" v="106"/>
          <ac:spMkLst>
            <pc:docMk/>
            <pc:sldMk cId="3563314596" sldId="265"/>
            <ac:spMk id="3" creationId="{3D5686CA-B6EF-51A3-3001-6A88E09FDAEB}"/>
          </ac:spMkLst>
        </pc:spChg>
        <pc:spChg chg="del">
          <ac:chgData name="Rachel Shin" userId="031ecd6b-0780-41e0-b447-eefd7d7d2585" providerId="ADAL" clId="{786BDC6C-B044-2942-9EF1-6AA6A4256676}" dt="2023-04-11T03:57:20.015" v="105" actId="478"/>
          <ac:spMkLst>
            <pc:docMk/>
            <pc:sldMk cId="3563314596" sldId="265"/>
            <ac:spMk id="4" creationId="{6F691BB9-172B-0CA5-F225-B1D3ADB4B445}"/>
          </ac:spMkLst>
        </pc:spChg>
      </pc:sldChg>
      <pc:sldChg chg="addSp delSp modSp mod">
        <pc:chgData name="Rachel Shin" userId="031ecd6b-0780-41e0-b447-eefd7d7d2585" providerId="ADAL" clId="{786BDC6C-B044-2942-9EF1-6AA6A4256676}" dt="2023-04-11T03:57:23.407" v="108"/>
        <pc:sldMkLst>
          <pc:docMk/>
          <pc:sldMk cId="1516007872" sldId="266"/>
        </pc:sldMkLst>
        <pc:spChg chg="del">
          <ac:chgData name="Rachel Shin" userId="031ecd6b-0780-41e0-b447-eefd7d7d2585" providerId="ADAL" clId="{786BDC6C-B044-2942-9EF1-6AA6A4256676}" dt="2023-04-11T03:57:23.204" v="107" actId="478"/>
          <ac:spMkLst>
            <pc:docMk/>
            <pc:sldMk cId="1516007872" sldId="266"/>
            <ac:spMk id="3" creationId="{A22F683D-4C17-8325-DB62-5E4A75DAB0FA}"/>
          </ac:spMkLst>
        </pc:spChg>
        <pc:spChg chg="add mod">
          <ac:chgData name="Rachel Shin" userId="031ecd6b-0780-41e0-b447-eefd7d7d2585" providerId="ADAL" clId="{786BDC6C-B044-2942-9EF1-6AA6A4256676}" dt="2023-04-11T03:57:23.407" v="108"/>
          <ac:spMkLst>
            <pc:docMk/>
            <pc:sldMk cId="1516007872" sldId="266"/>
            <ac:spMk id="5" creationId="{952E05B1-80BF-3FD0-9A3F-2A83D850D28D}"/>
          </ac:spMkLst>
        </pc:spChg>
      </pc:sldChg>
    </pc:docChg>
  </pc:docChgLst>
  <pc:docChgLst>
    <pc:chgData name="Jade Gabri" userId="86bb292e-3b53-4ad7-b1a6-1e92b4014d91" providerId="ADAL" clId="{5A31BC57-5AA4-4161-9CC7-B5AB84B47488}"/>
    <pc:docChg chg="undo custSel modSld">
      <pc:chgData name="Jade Gabri" userId="86bb292e-3b53-4ad7-b1a6-1e92b4014d91" providerId="ADAL" clId="{5A31BC57-5AA4-4161-9CC7-B5AB84B47488}" dt="2023-11-27T15:36:25.696" v="1430" actId="1035"/>
      <pc:docMkLst>
        <pc:docMk/>
      </pc:docMkLst>
      <pc:sldChg chg="modSp mod">
        <pc:chgData name="Jade Gabri" userId="86bb292e-3b53-4ad7-b1a6-1e92b4014d91" providerId="ADAL" clId="{5A31BC57-5AA4-4161-9CC7-B5AB84B47488}" dt="2023-11-27T15:34:10.020" v="1369" actId="1076"/>
        <pc:sldMkLst>
          <pc:docMk/>
          <pc:sldMk cId="113954408" sldId="256"/>
        </pc:sldMkLst>
        <pc:spChg chg="mod">
          <ac:chgData name="Jade Gabri" userId="86bb292e-3b53-4ad7-b1a6-1e92b4014d91" providerId="ADAL" clId="{5A31BC57-5AA4-4161-9CC7-B5AB84B47488}" dt="2023-11-10T12:58:16.799" v="150" actId="1038"/>
          <ac:spMkLst>
            <pc:docMk/>
            <pc:sldMk cId="113954408" sldId="256"/>
            <ac:spMk id="2" creationId="{791543D4-F4EA-49DB-89BC-99D0B6E050C7}"/>
          </ac:spMkLst>
        </pc:spChg>
        <pc:spChg chg="mod">
          <ac:chgData name="Jade Gabri" userId="86bb292e-3b53-4ad7-b1a6-1e92b4014d91" providerId="ADAL" clId="{5A31BC57-5AA4-4161-9CC7-B5AB84B47488}" dt="2023-11-27T15:34:10.020" v="1369" actId="1076"/>
          <ac:spMkLst>
            <pc:docMk/>
            <pc:sldMk cId="113954408" sldId="256"/>
            <ac:spMk id="11" creationId="{19F4A738-D86C-E216-58E4-048426C616AE}"/>
          </ac:spMkLst>
        </pc:spChg>
        <pc:picChg chg="mod">
          <ac:chgData name="Jade Gabri" userId="86bb292e-3b53-4ad7-b1a6-1e92b4014d91" providerId="ADAL" clId="{5A31BC57-5AA4-4161-9CC7-B5AB84B47488}" dt="2023-11-10T12:58:11.812" v="137" actId="1038"/>
          <ac:picMkLst>
            <pc:docMk/>
            <pc:sldMk cId="113954408" sldId="256"/>
            <ac:picMk id="4" creationId="{270EC862-CDA1-F93C-D175-B767178BB377}"/>
          </ac:picMkLst>
        </pc:picChg>
      </pc:sldChg>
      <pc:sldChg chg="addSp delSp modSp mod">
        <pc:chgData name="Jade Gabri" userId="86bb292e-3b53-4ad7-b1a6-1e92b4014d91" providerId="ADAL" clId="{5A31BC57-5AA4-4161-9CC7-B5AB84B47488}" dt="2023-11-27T15:34:36.916" v="1382" actId="1035"/>
        <pc:sldMkLst>
          <pc:docMk/>
          <pc:sldMk cId="547115000" sldId="258"/>
        </pc:sldMkLst>
        <pc:spChg chg="mod">
          <ac:chgData name="Jade Gabri" userId="86bb292e-3b53-4ad7-b1a6-1e92b4014d91" providerId="ADAL" clId="{5A31BC57-5AA4-4161-9CC7-B5AB84B47488}" dt="2023-11-10T12:59:56.867" v="301" actId="1036"/>
          <ac:spMkLst>
            <pc:docMk/>
            <pc:sldMk cId="547115000" sldId="258"/>
            <ac:spMk id="2" creationId="{9AE04941-B8F3-4803-AAA3-AC524DCC9720}"/>
          </ac:spMkLst>
        </pc:spChg>
        <pc:spChg chg="mod">
          <ac:chgData name="Jade Gabri" userId="86bb292e-3b53-4ad7-b1a6-1e92b4014d91" providerId="ADAL" clId="{5A31BC57-5AA4-4161-9CC7-B5AB84B47488}" dt="2023-11-10T13:00:13.241" v="306" actId="1036"/>
          <ac:spMkLst>
            <pc:docMk/>
            <pc:sldMk cId="547115000" sldId="258"/>
            <ac:spMk id="3" creationId="{C736B80E-0598-4067-9716-09A11F8E65B7}"/>
          </ac:spMkLst>
        </pc:spChg>
        <pc:spChg chg="del">
          <ac:chgData name="Jade Gabri" userId="86bb292e-3b53-4ad7-b1a6-1e92b4014d91" providerId="ADAL" clId="{5A31BC57-5AA4-4161-9CC7-B5AB84B47488}" dt="2023-11-27T15:34:27.560" v="1375" actId="478"/>
          <ac:spMkLst>
            <pc:docMk/>
            <pc:sldMk cId="547115000" sldId="258"/>
            <ac:spMk id="6" creationId="{390C59FC-FA1E-A0CD-47CC-BE29BD6EF82F}"/>
          </ac:spMkLst>
        </pc:spChg>
        <pc:spChg chg="add del mod">
          <ac:chgData name="Jade Gabri" userId="86bb292e-3b53-4ad7-b1a6-1e92b4014d91" providerId="ADAL" clId="{5A31BC57-5AA4-4161-9CC7-B5AB84B47488}" dt="2023-11-27T15:34:36.916" v="1382" actId="1035"/>
          <ac:spMkLst>
            <pc:docMk/>
            <pc:sldMk cId="547115000" sldId="258"/>
            <ac:spMk id="7" creationId="{0F7A2449-06AA-002D-D103-855FBDFFA026}"/>
          </ac:spMkLst>
        </pc:spChg>
        <pc:grpChg chg="add mod">
          <ac:chgData name="Jade Gabri" userId="86bb292e-3b53-4ad7-b1a6-1e92b4014d91" providerId="ADAL" clId="{5A31BC57-5AA4-4161-9CC7-B5AB84B47488}" dt="2023-11-10T12:59:38.531" v="275" actId="1036"/>
          <ac:grpSpMkLst>
            <pc:docMk/>
            <pc:sldMk cId="547115000" sldId="258"/>
            <ac:grpSpMk id="5" creationId="{2C8A0C84-A767-A880-FAE0-CE89933E1110}"/>
          </ac:grpSpMkLst>
        </pc:grpChg>
        <pc:picChg chg="del">
          <ac:chgData name="Jade Gabri" userId="86bb292e-3b53-4ad7-b1a6-1e92b4014d91" providerId="ADAL" clId="{5A31BC57-5AA4-4161-9CC7-B5AB84B47488}" dt="2023-11-10T12:58:43.919" v="211" actId="478"/>
          <ac:picMkLst>
            <pc:docMk/>
            <pc:sldMk cId="547115000" sldId="258"/>
            <ac:picMk id="7" creationId="{2DF2D73D-4AB2-D002-DBA3-D78BCEECFCE9}"/>
          </ac:picMkLst>
        </pc:picChg>
        <pc:picChg chg="add del mod">
          <ac:chgData name="Jade Gabri" userId="86bb292e-3b53-4ad7-b1a6-1e92b4014d91" providerId="ADAL" clId="{5A31BC57-5AA4-4161-9CC7-B5AB84B47488}" dt="2023-11-10T12:59:47.607" v="277" actId="478"/>
          <ac:picMkLst>
            <pc:docMk/>
            <pc:sldMk cId="547115000" sldId="258"/>
            <ac:picMk id="8" creationId="{4E8AE434-E299-2404-B8E0-114DC363D101}"/>
          </ac:picMkLst>
        </pc:picChg>
        <pc:picChg chg="mod">
          <ac:chgData name="Jade Gabri" userId="86bb292e-3b53-4ad7-b1a6-1e92b4014d91" providerId="ADAL" clId="{5A31BC57-5AA4-4161-9CC7-B5AB84B47488}" dt="2023-11-10T12:58:44.839" v="212"/>
          <ac:picMkLst>
            <pc:docMk/>
            <pc:sldMk cId="547115000" sldId="258"/>
            <ac:picMk id="9" creationId="{F9B518EA-1319-E129-A359-5CD2913A5661}"/>
          </ac:picMkLst>
        </pc:picChg>
        <pc:picChg chg="mod">
          <ac:chgData name="Jade Gabri" userId="86bb292e-3b53-4ad7-b1a6-1e92b4014d91" providerId="ADAL" clId="{5A31BC57-5AA4-4161-9CC7-B5AB84B47488}" dt="2023-11-10T12:58:44.839" v="212"/>
          <ac:picMkLst>
            <pc:docMk/>
            <pc:sldMk cId="547115000" sldId="258"/>
            <ac:picMk id="10" creationId="{112C7BC0-92D3-7093-7A32-C6F9CD5C55B6}"/>
          </ac:picMkLst>
        </pc:picChg>
        <pc:picChg chg="mod">
          <ac:chgData name="Jade Gabri" userId="86bb292e-3b53-4ad7-b1a6-1e92b4014d91" providerId="ADAL" clId="{5A31BC57-5AA4-4161-9CC7-B5AB84B47488}" dt="2023-11-10T12:58:44.839" v="212"/>
          <ac:picMkLst>
            <pc:docMk/>
            <pc:sldMk cId="547115000" sldId="258"/>
            <ac:picMk id="11" creationId="{0B8B4106-E7A6-37BB-E906-E8FB94873CA9}"/>
          </ac:picMkLst>
        </pc:picChg>
      </pc:sldChg>
      <pc:sldChg chg="addSp delSp modSp mod">
        <pc:chgData name="Jade Gabri" userId="86bb292e-3b53-4ad7-b1a6-1e92b4014d91" providerId="ADAL" clId="{5A31BC57-5AA4-4161-9CC7-B5AB84B47488}" dt="2023-11-27T15:34:51.381" v="1388" actId="1035"/>
        <pc:sldMkLst>
          <pc:docMk/>
          <pc:sldMk cId="631510897" sldId="259"/>
        </pc:sldMkLst>
        <pc:spChg chg="mod">
          <ac:chgData name="Jade Gabri" userId="86bb292e-3b53-4ad7-b1a6-1e92b4014d91" providerId="ADAL" clId="{5A31BC57-5AA4-4161-9CC7-B5AB84B47488}" dt="2023-11-10T13:01:40.886" v="559" actId="1036"/>
          <ac:spMkLst>
            <pc:docMk/>
            <pc:sldMk cId="631510897" sldId="259"/>
            <ac:spMk id="2" creationId="{00E5F749-46F5-4F63-B3E2-67C77BEB332D}"/>
          </ac:spMkLst>
        </pc:spChg>
        <pc:spChg chg="mod">
          <ac:chgData name="Jade Gabri" userId="86bb292e-3b53-4ad7-b1a6-1e92b4014d91" providerId="ADAL" clId="{5A31BC57-5AA4-4161-9CC7-B5AB84B47488}" dt="2023-11-10T13:01:24.815" v="505" actId="1038"/>
          <ac:spMkLst>
            <pc:docMk/>
            <pc:sldMk cId="631510897" sldId="259"/>
            <ac:spMk id="3" creationId="{6B510551-68AA-411C-B2AE-0923A6E31967}"/>
          </ac:spMkLst>
        </pc:spChg>
        <pc:spChg chg="del mod">
          <ac:chgData name="Jade Gabri" userId="86bb292e-3b53-4ad7-b1a6-1e92b4014d91" providerId="ADAL" clId="{5A31BC57-5AA4-4161-9CC7-B5AB84B47488}" dt="2023-11-27T15:34:45.535" v="1384" actId="478"/>
          <ac:spMkLst>
            <pc:docMk/>
            <pc:sldMk cId="631510897" sldId="259"/>
            <ac:spMk id="5" creationId="{A5B7A268-1D9A-D98D-5B76-CE7E569271EB}"/>
          </ac:spMkLst>
        </pc:spChg>
        <pc:spChg chg="add mod">
          <ac:chgData name="Jade Gabri" userId="86bb292e-3b53-4ad7-b1a6-1e92b4014d91" providerId="ADAL" clId="{5A31BC57-5AA4-4161-9CC7-B5AB84B47488}" dt="2023-11-27T15:34:51.381" v="1388" actId="1035"/>
          <ac:spMkLst>
            <pc:docMk/>
            <pc:sldMk cId="631510897" sldId="259"/>
            <ac:spMk id="6" creationId="{B16E4DA3-5B49-9E0B-654E-027911F941D4}"/>
          </ac:spMkLst>
        </pc:spChg>
        <pc:picChg chg="add mod">
          <ac:chgData name="Jade Gabri" userId="86bb292e-3b53-4ad7-b1a6-1e92b4014d91" providerId="ADAL" clId="{5A31BC57-5AA4-4161-9CC7-B5AB84B47488}" dt="2023-11-10T13:02:12.835" v="631" actId="14100"/>
          <ac:picMkLst>
            <pc:docMk/>
            <pc:sldMk cId="631510897" sldId="259"/>
            <ac:picMk id="4" creationId="{13F659DB-0011-A1B5-ACEB-3CAC9AE53EF3}"/>
          </ac:picMkLst>
        </pc:picChg>
        <pc:picChg chg="del">
          <ac:chgData name="Jade Gabri" userId="86bb292e-3b53-4ad7-b1a6-1e92b4014d91" providerId="ADAL" clId="{5A31BC57-5AA4-4161-9CC7-B5AB84B47488}" dt="2023-11-10T13:00:21.453" v="307" actId="478"/>
          <ac:picMkLst>
            <pc:docMk/>
            <pc:sldMk cId="631510897" sldId="259"/>
            <ac:picMk id="6" creationId="{7E938065-9983-5CBB-1A75-8BDE41EA5E6C}"/>
          </ac:picMkLst>
        </pc:picChg>
        <pc:picChg chg="mod">
          <ac:chgData name="Jade Gabri" userId="86bb292e-3b53-4ad7-b1a6-1e92b4014d91" providerId="ADAL" clId="{5A31BC57-5AA4-4161-9CC7-B5AB84B47488}" dt="2023-11-10T13:01:46.729" v="590" actId="1035"/>
          <ac:picMkLst>
            <pc:docMk/>
            <pc:sldMk cId="631510897" sldId="259"/>
            <ac:picMk id="1026" creationId="{8BF9AAC2-86EB-418B-901C-F2761C92D348}"/>
          </ac:picMkLst>
        </pc:picChg>
      </pc:sldChg>
      <pc:sldChg chg="addSp delSp modSp mod">
        <pc:chgData name="Jade Gabri" userId="86bb292e-3b53-4ad7-b1a6-1e92b4014d91" providerId="ADAL" clId="{5A31BC57-5AA4-4161-9CC7-B5AB84B47488}" dt="2023-11-27T15:35:10.550" v="1397" actId="1035"/>
        <pc:sldMkLst>
          <pc:docMk/>
          <pc:sldMk cId="1713484459" sldId="260"/>
        </pc:sldMkLst>
        <pc:spChg chg="mod">
          <ac:chgData name="Jade Gabri" userId="86bb292e-3b53-4ad7-b1a6-1e92b4014d91" providerId="ADAL" clId="{5A31BC57-5AA4-4161-9CC7-B5AB84B47488}" dt="2023-11-10T13:02:42.097" v="678" actId="1035"/>
          <ac:spMkLst>
            <pc:docMk/>
            <pc:sldMk cId="1713484459" sldId="260"/>
            <ac:spMk id="2" creationId="{49BFC6DD-D182-40C1-B69E-E8B196835BBB}"/>
          </ac:spMkLst>
        </pc:spChg>
        <pc:spChg chg="mod">
          <ac:chgData name="Jade Gabri" userId="86bb292e-3b53-4ad7-b1a6-1e92b4014d91" providerId="ADAL" clId="{5A31BC57-5AA4-4161-9CC7-B5AB84B47488}" dt="2023-11-10T13:02:36.005" v="653" actId="1036"/>
          <ac:spMkLst>
            <pc:docMk/>
            <pc:sldMk cId="1713484459" sldId="260"/>
            <ac:spMk id="3" creationId="{F9C72E06-3A9A-4627-A4FB-568EB36118D0}"/>
          </ac:spMkLst>
        </pc:spChg>
        <pc:spChg chg="del">
          <ac:chgData name="Jade Gabri" userId="86bb292e-3b53-4ad7-b1a6-1e92b4014d91" providerId="ADAL" clId="{5A31BC57-5AA4-4161-9CC7-B5AB84B47488}" dt="2023-11-27T15:34:57.414" v="1389" actId="478"/>
          <ac:spMkLst>
            <pc:docMk/>
            <pc:sldMk cId="1713484459" sldId="260"/>
            <ac:spMk id="5" creationId="{9DB6BF14-2DDE-8574-D2B3-8555866773FE}"/>
          </ac:spMkLst>
        </pc:spChg>
        <pc:spChg chg="add del mod">
          <ac:chgData name="Jade Gabri" userId="86bb292e-3b53-4ad7-b1a6-1e92b4014d91" providerId="ADAL" clId="{5A31BC57-5AA4-4161-9CC7-B5AB84B47488}" dt="2023-11-27T15:35:10.550" v="1397" actId="1035"/>
          <ac:spMkLst>
            <pc:docMk/>
            <pc:sldMk cId="1713484459" sldId="260"/>
            <ac:spMk id="6" creationId="{FE8D95D1-7673-D68D-7B83-96D3D9A90F14}"/>
          </ac:spMkLst>
        </pc:spChg>
        <pc:picChg chg="add mod">
          <ac:chgData name="Jade Gabri" userId="86bb292e-3b53-4ad7-b1a6-1e92b4014d91" providerId="ADAL" clId="{5A31BC57-5AA4-4161-9CC7-B5AB84B47488}" dt="2023-11-10T13:02:54.025" v="735" actId="1036"/>
          <ac:picMkLst>
            <pc:docMk/>
            <pc:sldMk cId="1713484459" sldId="260"/>
            <ac:picMk id="4" creationId="{843E80C6-223D-C33A-C432-2949ACB0BAEF}"/>
          </ac:picMkLst>
        </pc:picChg>
        <pc:picChg chg="del">
          <ac:chgData name="Jade Gabri" userId="86bb292e-3b53-4ad7-b1a6-1e92b4014d91" providerId="ADAL" clId="{5A31BC57-5AA4-4161-9CC7-B5AB84B47488}" dt="2023-11-10T13:02:26.654" v="632" actId="478"/>
          <ac:picMkLst>
            <pc:docMk/>
            <pc:sldMk cId="1713484459" sldId="260"/>
            <ac:picMk id="6" creationId="{0BEAFCBE-D6AD-138A-EEC6-B8C5A1DC5746}"/>
          </ac:picMkLst>
        </pc:picChg>
      </pc:sldChg>
      <pc:sldChg chg="addSp delSp modSp mod">
        <pc:chgData name="Jade Gabri" userId="86bb292e-3b53-4ad7-b1a6-1e92b4014d91" providerId="ADAL" clId="{5A31BC57-5AA4-4161-9CC7-B5AB84B47488}" dt="2023-11-27T15:35:31.565" v="1406" actId="1035"/>
        <pc:sldMkLst>
          <pc:docMk/>
          <pc:sldMk cId="1472834560" sldId="261"/>
        </pc:sldMkLst>
        <pc:spChg chg="mod">
          <ac:chgData name="Jade Gabri" userId="86bb292e-3b53-4ad7-b1a6-1e92b4014d91" providerId="ADAL" clId="{5A31BC57-5AA4-4161-9CC7-B5AB84B47488}" dt="2023-11-10T13:04:03.112" v="871" actId="1035"/>
          <ac:spMkLst>
            <pc:docMk/>
            <pc:sldMk cId="1472834560" sldId="261"/>
            <ac:spMk id="2" creationId="{2FF28265-5C67-4496-9302-7D050BBEE90B}"/>
          </ac:spMkLst>
        </pc:spChg>
        <pc:spChg chg="mod">
          <ac:chgData name="Jade Gabri" userId="86bb292e-3b53-4ad7-b1a6-1e92b4014d91" providerId="ADAL" clId="{5A31BC57-5AA4-4161-9CC7-B5AB84B47488}" dt="2023-11-10T13:04:07.555" v="882" actId="1035"/>
          <ac:spMkLst>
            <pc:docMk/>
            <pc:sldMk cId="1472834560" sldId="261"/>
            <ac:spMk id="3" creationId="{CDAE946E-68CD-4157-94DF-A60A4A74D97B}"/>
          </ac:spMkLst>
        </pc:spChg>
        <pc:spChg chg="del">
          <ac:chgData name="Jade Gabri" userId="86bb292e-3b53-4ad7-b1a6-1e92b4014d91" providerId="ADAL" clId="{5A31BC57-5AA4-4161-9CC7-B5AB84B47488}" dt="2023-11-27T15:35:17.059" v="1398" actId="478"/>
          <ac:spMkLst>
            <pc:docMk/>
            <pc:sldMk cId="1472834560" sldId="261"/>
            <ac:spMk id="5" creationId="{0D6D3406-2725-0F2D-9A44-8E83BBBE28C4}"/>
          </ac:spMkLst>
        </pc:spChg>
        <pc:spChg chg="add del mod">
          <ac:chgData name="Jade Gabri" userId="86bb292e-3b53-4ad7-b1a6-1e92b4014d91" providerId="ADAL" clId="{5A31BC57-5AA4-4161-9CC7-B5AB84B47488}" dt="2023-11-27T15:35:31.565" v="1406" actId="1035"/>
          <ac:spMkLst>
            <pc:docMk/>
            <pc:sldMk cId="1472834560" sldId="261"/>
            <ac:spMk id="6" creationId="{0832CB6D-69F8-7A0F-E6FE-AD4B36C88C97}"/>
          </ac:spMkLst>
        </pc:spChg>
        <pc:picChg chg="add mod">
          <ac:chgData name="Jade Gabri" userId="86bb292e-3b53-4ad7-b1a6-1e92b4014d91" providerId="ADAL" clId="{5A31BC57-5AA4-4161-9CC7-B5AB84B47488}" dt="2023-11-10T13:03:57.882" v="863" actId="1035"/>
          <ac:picMkLst>
            <pc:docMk/>
            <pc:sldMk cId="1472834560" sldId="261"/>
            <ac:picMk id="4" creationId="{3F72D1B0-C3F8-D98C-330A-412FFEA7A9CF}"/>
          </ac:picMkLst>
        </pc:picChg>
        <pc:picChg chg="del">
          <ac:chgData name="Jade Gabri" userId="86bb292e-3b53-4ad7-b1a6-1e92b4014d91" providerId="ADAL" clId="{5A31BC57-5AA4-4161-9CC7-B5AB84B47488}" dt="2023-11-10T13:03:22.875" v="736" actId="478"/>
          <ac:picMkLst>
            <pc:docMk/>
            <pc:sldMk cId="1472834560" sldId="261"/>
            <ac:picMk id="6" creationId="{7907C7C5-4FAE-BB90-8B7C-8E719AF5FFA1}"/>
          </ac:picMkLst>
        </pc:picChg>
      </pc:sldChg>
      <pc:sldChg chg="addSp delSp modSp mod">
        <pc:chgData name="Jade Gabri" userId="86bb292e-3b53-4ad7-b1a6-1e92b4014d91" providerId="ADAL" clId="{5A31BC57-5AA4-4161-9CC7-B5AB84B47488}" dt="2023-11-27T15:35:55.866" v="1418" actId="1035"/>
        <pc:sldMkLst>
          <pc:docMk/>
          <pc:sldMk cId="1684744366" sldId="262"/>
        </pc:sldMkLst>
        <pc:spChg chg="mod">
          <ac:chgData name="Jade Gabri" userId="86bb292e-3b53-4ad7-b1a6-1e92b4014d91" providerId="ADAL" clId="{5A31BC57-5AA4-4161-9CC7-B5AB84B47488}" dt="2023-11-10T13:05:17.205" v="1074" actId="1036"/>
          <ac:spMkLst>
            <pc:docMk/>
            <pc:sldMk cId="1684744366" sldId="262"/>
            <ac:spMk id="2" creationId="{EC53A046-7C38-4AC4-8156-3D576F7301B5}"/>
          </ac:spMkLst>
        </pc:spChg>
        <pc:spChg chg="mod">
          <ac:chgData name="Jade Gabri" userId="86bb292e-3b53-4ad7-b1a6-1e92b4014d91" providerId="ADAL" clId="{5A31BC57-5AA4-4161-9CC7-B5AB84B47488}" dt="2023-11-10T13:05:10.655" v="1046" actId="1036"/>
          <ac:spMkLst>
            <pc:docMk/>
            <pc:sldMk cId="1684744366" sldId="262"/>
            <ac:spMk id="3" creationId="{12C2C931-BEB3-4ACA-9CC1-B53D6A17D75E}"/>
          </ac:spMkLst>
        </pc:spChg>
        <pc:spChg chg="del">
          <ac:chgData name="Jade Gabri" userId="86bb292e-3b53-4ad7-b1a6-1e92b4014d91" providerId="ADAL" clId="{5A31BC57-5AA4-4161-9CC7-B5AB84B47488}" dt="2023-11-27T15:35:51.452" v="1414" actId="478"/>
          <ac:spMkLst>
            <pc:docMk/>
            <pc:sldMk cId="1684744366" sldId="262"/>
            <ac:spMk id="5" creationId="{AE88AB36-11AF-2685-0B27-DC6846EC7E33}"/>
          </ac:spMkLst>
        </pc:spChg>
        <pc:spChg chg="add mod">
          <ac:chgData name="Jade Gabri" userId="86bb292e-3b53-4ad7-b1a6-1e92b4014d91" providerId="ADAL" clId="{5A31BC57-5AA4-4161-9CC7-B5AB84B47488}" dt="2023-11-27T15:35:55.866" v="1418" actId="1035"/>
          <ac:spMkLst>
            <pc:docMk/>
            <pc:sldMk cId="1684744366" sldId="262"/>
            <ac:spMk id="6" creationId="{96A95867-A18F-43E0-15CA-366168B1ED00}"/>
          </ac:spMkLst>
        </pc:spChg>
        <pc:grpChg chg="add mod">
          <ac:chgData name="Jade Gabri" userId="86bb292e-3b53-4ad7-b1a6-1e92b4014d91" providerId="ADAL" clId="{5A31BC57-5AA4-4161-9CC7-B5AB84B47488}" dt="2023-11-10T13:05:57.775" v="1104" actId="1036"/>
          <ac:grpSpMkLst>
            <pc:docMk/>
            <pc:sldMk cId="1684744366" sldId="262"/>
            <ac:grpSpMk id="4" creationId="{3F2A6235-432D-30C1-A091-DE959BD45651}"/>
          </ac:grpSpMkLst>
        </pc:grpChg>
        <pc:picChg chg="del">
          <ac:chgData name="Jade Gabri" userId="86bb292e-3b53-4ad7-b1a6-1e92b4014d91" providerId="ADAL" clId="{5A31BC57-5AA4-4161-9CC7-B5AB84B47488}" dt="2023-11-10T13:05:19.989" v="1075" actId="478"/>
          <ac:picMkLst>
            <pc:docMk/>
            <pc:sldMk cId="1684744366" sldId="262"/>
            <ac:picMk id="6" creationId="{2D0DBCC8-E36A-BDF5-262A-F6D11405250C}"/>
          </ac:picMkLst>
        </pc:picChg>
        <pc:picChg chg="mod">
          <ac:chgData name="Jade Gabri" userId="86bb292e-3b53-4ad7-b1a6-1e92b4014d91" providerId="ADAL" clId="{5A31BC57-5AA4-4161-9CC7-B5AB84B47488}" dt="2023-11-10T13:05:50.286" v="1100" actId="1036"/>
          <ac:picMkLst>
            <pc:docMk/>
            <pc:sldMk cId="1684744366" sldId="262"/>
            <ac:picMk id="7" creationId="{EB66FA2D-3F6F-1173-C68A-EAC0F473F4F6}"/>
          </ac:picMkLst>
        </pc:picChg>
        <pc:picChg chg="mod">
          <ac:chgData name="Jade Gabri" userId="86bb292e-3b53-4ad7-b1a6-1e92b4014d91" providerId="ADAL" clId="{5A31BC57-5AA4-4161-9CC7-B5AB84B47488}" dt="2023-11-10T13:05:28.785" v="1097" actId="1038"/>
          <ac:picMkLst>
            <pc:docMk/>
            <pc:sldMk cId="1684744366" sldId="262"/>
            <ac:picMk id="8" creationId="{2A939E22-11F5-00E1-851A-F4989D677AEC}"/>
          </ac:picMkLst>
        </pc:picChg>
        <pc:picChg chg="mod">
          <ac:chgData name="Jade Gabri" userId="86bb292e-3b53-4ad7-b1a6-1e92b4014d91" providerId="ADAL" clId="{5A31BC57-5AA4-4161-9CC7-B5AB84B47488}" dt="2023-11-10T13:05:20.475" v="1076"/>
          <ac:picMkLst>
            <pc:docMk/>
            <pc:sldMk cId="1684744366" sldId="262"/>
            <ac:picMk id="9" creationId="{49ACD1A1-7ABB-BB2A-1FE8-E94D5947DAE2}"/>
          </ac:picMkLst>
        </pc:picChg>
        <pc:picChg chg="mod">
          <ac:chgData name="Jade Gabri" userId="86bb292e-3b53-4ad7-b1a6-1e92b4014d91" providerId="ADAL" clId="{5A31BC57-5AA4-4161-9CC7-B5AB84B47488}" dt="2023-11-10T13:05:20.475" v="1076"/>
          <ac:picMkLst>
            <pc:docMk/>
            <pc:sldMk cId="1684744366" sldId="262"/>
            <ac:picMk id="10" creationId="{1681E05C-08B6-94AA-50E7-062DCBDC12A9}"/>
          </ac:picMkLst>
        </pc:picChg>
      </pc:sldChg>
      <pc:sldChg chg="addSp delSp modSp mod">
        <pc:chgData name="Jade Gabri" userId="86bb292e-3b53-4ad7-b1a6-1e92b4014d91" providerId="ADAL" clId="{5A31BC57-5AA4-4161-9CC7-B5AB84B47488}" dt="2023-11-27T15:34:22.403" v="1374" actId="1035"/>
        <pc:sldMkLst>
          <pc:docMk/>
          <pc:sldMk cId="619217332" sldId="263"/>
        </pc:sldMkLst>
        <pc:spChg chg="del">
          <ac:chgData name="Jade Gabri" userId="86bb292e-3b53-4ad7-b1a6-1e92b4014d91" providerId="ADAL" clId="{5A31BC57-5AA4-4161-9CC7-B5AB84B47488}" dt="2023-11-27T15:34:15.310" v="1370" actId="478"/>
          <ac:spMkLst>
            <pc:docMk/>
            <pc:sldMk cId="619217332" sldId="263"/>
            <ac:spMk id="5" creationId="{3120DEB2-20B8-06FB-465D-E69E320D1BF8}"/>
          </ac:spMkLst>
        </pc:spChg>
        <pc:spChg chg="add mod">
          <ac:chgData name="Jade Gabri" userId="86bb292e-3b53-4ad7-b1a6-1e92b4014d91" providerId="ADAL" clId="{5A31BC57-5AA4-4161-9CC7-B5AB84B47488}" dt="2023-11-27T15:34:22.403" v="1374" actId="1035"/>
          <ac:spMkLst>
            <pc:docMk/>
            <pc:sldMk cId="619217332" sldId="263"/>
            <ac:spMk id="6" creationId="{88F78EDF-9EBA-52D4-5071-94FCA3370A74}"/>
          </ac:spMkLst>
        </pc:spChg>
        <pc:picChg chg="add mod">
          <ac:chgData name="Jade Gabri" userId="86bb292e-3b53-4ad7-b1a6-1e92b4014d91" providerId="ADAL" clId="{5A31BC57-5AA4-4161-9CC7-B5AB84B47488}" dt="2023-11-10T12:58:39.816" v="210" actId="1035"/>
          <ac:picMkLst>
            <pc:docMk/>
            <pc:sldMk cId="619217332" sldId="263"/>
            <ac:picMk id="4" creationId="{36B97D31-4403-3F24-B80C-C13E4BA580EB}"/>
          </ac:picMkLst>
        </pc:picChg>
        <pc:picChg chg="del">
          <ac:chgData name="Jade Gabri" userId="86bb292e-3b53-4ad7-b1a6-1e92b4014d91" providerId="ADAL" clId="{5A31BC57-5AA4-4161-9CC7-B5AB84B47488}" dt="2023-11-10T12:58:32.154" v="152" actId="478"/>
          <ac:picMkLst>
            <pc:docMk/>
            <pc:sldMk cId="619217332" sldId="263"/>
            <ac:picMk id="6" creationId="{725D2B91-77A8-398F-1F34-BA022DE601D8}"/>
          </ac:picMkLst>
        </pc:picChg>
      </pc:sldChg>
      <pc:sldChg chg="addSp delSp modSp mod">
        <pc:chgData name="Jade Gabri" userId="86bb292e-3b53-4ad7-b1a6-1e92b4014d91" providerId="ADAL" clId="{5A31BC57-5AA4-4161-9CC7-B5AB84B47488}" dt="2023-11-27T15:35:44.326" v="1413" actId="1035"/>
        <pc:sldMkLst>
          <pc:docMk/>
          <pc:sldMk cId="3339031022" sldId="264"/>
        </pc:sldMkLst>
        <pc:spChg chg="mod">
          <ac:chgData name="Jade Gabri" userId="86bb292e-3b53-4ad7-b1a6-1e92b4014d91" providerId="ADAL" clId="{5A31BC57-5AA4-4161-9CC7-B5AB84B47488}" dt="2023-11-10T13:04:28.025" v="943" actId="1036"/>
          <ac:spMkLst>
            <pc:docMk/>
            <pc:sldMk cId="3339031022" sldId="264"/>
            <ac:spMk id="2" creationId="{CF3A24CE-FAFC-1696-8102-95F171753462}"/>
          </ac:spMkLst>
        </pc:spChg>
        <pc:spChg chg="del">
          <ac:chgData name="Jade Gabri" userId="86bb292e-3b53-4ad7-b1a6-1e92b4014d91" providerId="ADAL" clId="{5A31BC57-5AA4-4161-9CC7-B5AB84B47488}" dt="2023-11-27T15:35:38.220" v="1407" actId="478"/>
          <ac:spMkLst>
            <pc:docMk/>
            <pc:sldMk cId="3339031022" sldId="264"/>
            <ac:spMk id="5" creationId="{516A8420-8E5B-0934-D57B-9E93E0A66CC3}"/>
          </ac:spMkLst>
        </pc:spChg>
        <pc:spChg chg="add mod">
          <ac:chgData name="Jade Gabri" userId="86bb292e-3b53-4ad7-b1a6-1e92b4014d91" providerId="ADAL" clId="{5A31BC57-5AA4-4161-9CC7-B5AB84B47488}" dt="2023-11-27T15:35:44.326" v="1413" actId="1035"/>
          <ac:spMkLst>
            <pc:docMk/>
            <pc:sldMk cId="3339031022" sldId="264"/>
            <ac:spMk id="6" creationId="{88B18060-942A-42E9-DC99-C5B572C6F2F4}"/>
          </ac:spMkLst>
        </pc:spChg>
        <pc:grpChg chg="add mod">
          <ac:chgData name="Jade Gabri" userId="86bb292e-3b53-4ad7-b1a6-1e92b4014d91" providerId="ADAL" clId="{5A31BC57-5AA4-4161-9CC7-B5AB84B47488}" dt="2023-11-10T13:04:41.985" v="967" actId="1038"/>
          <ac:grpSpMkLst>
            <pc:docMk/>
            <pc:sldMk cId="3339031022" sldId="264"/>
            <ac:grpSpMk id="3" creationId="{2640C2A2-D079-5D77-7F0E-E3BBD215B71A}"/>
          </ac:grpSpMkLst>
        </pc:grpChg>
        <pc:picChg chg="mod">
          <ac:chgData name="Jade Gabri" userId="86bb292e-3b53-4ad7-b1a6-1e92b4014d91" providerId="ADAL" clId="{5A31BC57-5AA4-4161-9CC7-B5AB84B47488}" dt="2023-11-10T13:04:18.649" v="909" actId="1036"/>
          <ac:picMkLst>
            <pc:docMk/>
            <pc:sldMk cId="3339031022" sldId="264"/>
            <ac:picMk id="4" creationId="{752671B0-DC1D-5DAB-2F5D-78E91CF4AF83}"/>
          </ac:picMkLst>
        </pc:picChg>
        <pc:picChg chg="del">
          <ac:chgData name="Jade Gabri" userId="86bb292e-3b53-4ad7-b1a6-1e92b4014d91" providerId="ADAL" clId="{5A31BC57-5AA4-4161-9CC7-B5AB84B47488}" dt="2023-11-10T13:04:30.005" v="944" actId="478"/>
          <ac:picMkLst>
            <pc:docMk/>
            <pc:sldMk cId="3339031022" sldId="264"/>
            <ac:picMk id="6" creationId="{DB23A232-E0D4-1D36-946B-687EB2C5E229}"/>
          </ac:picMkLst>
        </pc:picChg>
        <pc:picChg chg="mod">
          <ac:chgData name="Jade Gabri" userId="86bb292e-3b53-4ad7-b1a6-1e92b4014d91" providerId="ADAL" clId="{5A31BC57-5AA4-4161-9CC7-B5AB84B47488}" dt="2023-11-10T13:04:31.415" v="945"/>
          <ac:picMkLst>
            <pc:docMk/>
            <pc:sldMk cId="3339031022" sldId="264"/>
            <ac:picMk id="7" creationId="{09ADBC68-DAA1-F614-024B-E7578E1B6CDD}"/>
          </ac:picMkLst>
        </pc:picChg>
        <pc:picChg chg="mod">
          <ac:chgData name="Jade Gabri" userId="86bb292e-3b53-4ad7-b1a6-1e92b4014d91" providerId="ADAL" clId="{5A31BC57-5AA4-4161-9CC7-B5AB84B47488}" dt="2023-11-10T13:04:31.415" v="945"/>
          <ac:picMkLst>
            <pc:docMk/>
            <pc:sldMk cId="3339031022" sldId="264"/>
            <ac:picMk id="8" creationId="{E2A6E7ED-B43A-1358-87A8-7BBABC343A84}"/>
          </ac:picMkLst>
        </pc:picChg>
        <pc:picChg chg="mod">
          <ac:chgData name="Jade Gabri" userId="86bb292e-3b53-4ad7-b1a6-1e92b4014d91" providerId="ADAL" clId="{5A31BC57-5AA4-4161-9CC7-B5AB84B47488}" dt="2023-11-10T13:04:31.415" v="945"/>
          <ac:picMkLst>
            <pc:docMk/>
            <pc:sldMk cId="3339031022" sldId="264"/>
            <ac:picMk id="9" creationId="{8FF69BC9-814C-D630-25F2-AD970D4B4EB5}"/>
          </ac:picMkLst>
        </pc:picChg>
        <pc:picChg chg="mod">
          <ac:chgData name="Jade Gabri" userId="86bb292e-3b53-4ad7-b1a6-1e92b4014d91" providerId="ADAL" clId="{5A31BC57-5AA4-4161-9CC7-B5AB84B47488}" dt="2023-11-10T13:04:31.415" v="945"/>
          <ac:picMkLst>
            <pc:docMk/>
            <pc:sldMk cId="3339031022" sldId="264"/>
            <ac:picMk id="10" creationId="{1D4F18FB-A768-EB77-AAC1-4D4F3BDE61B9}"/>
          </ac:picMkLst>
        </pc:picChg>
      </pc:sldChg>
      <pc:sldChg chg="addSp delSp modSp mod">
        <pc:chgData name="Jade Gabri" userId="86bb292e-3b53-4ad7-b1a6-1e92b4014d91" providerId="ADAL" clId="{5A31BC57-5AA4-4161-9CC7-B5AB84B47488}" dt="2023-11-27T15:36:09.834" v="1423" actId="1035"/>
        <pc:sldMkLst>
          <pc:docMk/>
          <pc:sldMk cId="3563314596" sldId="265"/>
        </pc:sldMkLst>
        <pc:spChg chg="mod">
          <ac:chgData name="Jade Gabri" userId="86bb292e-3b53-4ad7-b1a6-1e92b4014d91" providerId="ADAL" clId="{5A31BC57-5AA4-4161-9CC7-B5AB84B47488}" dt="2023-11-10T13:06:24.215" v="1191" actId="1035"/>
          <ac:spMkLst>
            <pc:docMk/>
            <pc:sldMk cId="3563314596" sldId="265"/>
            <ac:spMk id="2" creationId="{448C096E-F24F-372D-843C-21133A46FDC2}"/>
          </ac:spMkLst>
        </pc:spChg>
        <pc:spChg chg="del">
          <ac:chgData name="Jade Gabri" userId="86bb292e-3b53-4ad7-b1a6-1e92b4014d91" providerId="ADAL" clId="{5A31BC57-5AA4-4161-9CC7-B5AB84B47488}" dt="2023-11-27T15:36:03.981" v="1419" actId="478"/>
          <ac:spMkLst>
            <pc:docMk/>
            <pc:sldMk cId="3563314596" sldId="265"/>
            <ac:spMk id="3" creationId="{3D5686CA-B6EF-51A3-3001-6A88E09FDAEB}"/>
          </ac:spMkLst>
        </pc:spChg>
        <pc:spChg chg="add mod">
          <ac:chgData name="Jade Gabri" userId="86bb292e-3b53-4ad7-b1a6-1e92b4014d91" providerId="ADAL" clId="{5A31BC57-5AA4-4161-9CC7-B5AB84B47488}" dt="2023-11-27T15:36:09.834" v="1423" actId="1035"/>
          <ac:spMkLst>
            <pc:docMk/>
            <pc:sldMk cId="3563314596" sldId="265"/>
            <ac:spMk id="5" creationId="{585ECD99-12ED-56F9-DB31-E7A0B067AFD2}"/>
          </ac:spMkLst>
        </pc:spChg>
        <pc:picChg chg="add mod">
          <ac:chgData name="Jade Gabri" userId="86bb292e-3b53-4ad7-b1a6-1e92b4014d91" providerId="ADAL" clId="{5A31BC57-5AA4-4161-9CC7-B5AB84B47488}" dt="2023-11-10T13:06:17.065" v="1165" actId="1035"/>
          <ac:picMkLst>
            <pc:docMk/>
            <pc:sldMk cId="3563314596" sldId="265"/>
            <ac:picMk id="4" creationId="{9B401DDD-C290-4C2D-8EB1-92B3B5C60034}"/>
          </ac:picMkLst>
        </pc:picChg>
        <pc:picChg chg="del">
          <ac:chgData name="Jade Gabri" userId="86bb292e-3b53-4ad7-b1a6-1e92b4014d91" providerId="ADAL" clId="{5A31BC57-5AA4-4161-9CC7-B5AB84B47488}" dt="2023-11-10T13:06:02.765" v="1105" actId="478"/>
          <ac:picMkLst>
            <pc:docMk/>
            <pc:sldMk cId="3563314596" sldId="265"/>
            <ac:picMk id="6" creationId="{2922A033-598F-FB9B-28E7-54E2EBAEFF1E}"/>
          </ac:picMkLst>
        </pc:picChg>
      </pc:sldChg>
      <pc:sldChg chg="addSp delSp modSp mod">
        <pc:chgData name="Jade Gabri" userId="86bb292e-3b53-4ad7-b1a6-1e92b4014d91" providerId="ADAL" clId="{5A31BC57-5AA4-4161-9CC7-B5AB84B47488}" dt="2023-11-27T15:36:25.696" v="1430" actId="1035"/>
        <pc:sldMkLst>
          <pc:docMk/>
          <pc:sldMk cId="1516007872" sldId="266"/>
        </pc:sldMkLst>
        <pc:spChg chg="mod">
          <ac:chgData name="Jade Gabri" userId="86bb292e-3b53-4ad7-b1a6-1e92b4014d91" providerId="ADAL" clId="{5A31BC57-5AA4-4161-9CC7-B5AB84B47488}" dt="2023-11-10T13:06:50.847" v="1274" actId="1035"/>
          <ac:spMkLst>
            <pc:docMk/>
            <pc:sldMk cId="1516007872" sldId="266"/>
            <ac:spMk id="2" creationId="{448C096E-F24F-372D-843C-21133A46FDC2}"/>
          </ac:spMkLst>
        </pc:spChg>
        <pc:spChg chg="add del mod">
          <ac:chgData name="Jade Gabri" userId="86bb292e-3b53-4ad7-b1a6-1e92b4014d91" providerId="ADAL" clId="{5A31BC57-5AA4-4161-9CC7-B5AB84B47488}" dt="2023-11-27T15:36:25.696" v="1430" actId="1035"/>
          <ac:spMkLst>
            <pc:docMk/>
            <pc:sldMk cId="1516007872" sldId="266"/>
            <ac:spMk id="4" creationId="{3982C97B-CB2D-BBCF-0BCD-39137BF77B32}"/>
          </ac:spMkLst>
        </pc:spChg>
        <pc:spChg chg="del">
          <ac:chgData name="Jade Gabri" userId="86bb292e-3b53-4ad7-b1a6-1e92b4014d91" providerId="ADAL" clId="{5A31BC57-5AA4-4161-9CC7-B5AB84B47488}" dt="2023-11-27T15:36:16.432" v="1424" actId="478"/>
          <ac:spMkLst>
            <pc:docMk/>
            <pc:sldMk cId="1516007872" sldId="266"/>
            <ac:spMk id="5" creationId="{952E05B1-80BF-3FD0-9A3F-2A83D850D28D}"/>
          </ac:spMkLst>
        </pc:spChg>
        <pc:spChg chg="mod">
          <ac:chgData name="Jade Gabri" userId="86bb292e-3b53-4ad7-b1a6-1e92b4014d91" providerId="ADAL" clId="{5A31BC57-5AA4-4161-9CC7-B5AB84B47488}" dt="2023-11-10T13:06:39.375" v="1219" actId="1036"/>
          <ac:spMkLst>
            <pc:docMk/>
            <pc:sldMk cId="1516007872" sldId="266"/>
            <ac:spMk id="9" creationId="{F7D40120-D99E-B142-A53C-325A1BC85BAC}"/>
          </ac:spMkLst>
        </pc:spChg>
        <pc:picChg chg="add mod">
          <ac:chgData name="Jade Gabri" userId="86bb292e-3b53-4ad7-b1a6-1e92b4014d91" providerId="ADAL" clId="{5A31BC57-5AA4-4161-9CC7-B5AB84B47488}" dt="2023-11-10T13:07:13.375" v="1357" actId="1038"/>
          <ac:picMkLst>
            <pc:docMk/>
            <pc:sldMk cId="1516007872" sldId="266"/>
            <ac:picMk id="3" creationId="{A84C7D53-1AB0-8ADD-ED4F-23CC9DA592F1}"/>
          </ac:picMkLst>
        </pc:picChg>
        <pc:picChg chg="del">
          <ac:chgData name="Jade Gabri" userId="86bb292e-3b53-4ad7-b1a6-1e92b4014d91" providerId="ADAL" clId="{5A31BC57-5AA4-4161-9CC7-B5AB84B47488}" dt="2023-11-10T13:06:30.245" v="1192" actId="478"/>
          <ac:picMkLst>
            <pc:docMk/>
            <pc:sldMk cId="1516007872" sldId="266"/>
            <ac:picMk id="4" creationId="{E3E8D63F-FA6E-3C74-E491-1166F5E6494D}"/>
          </ac:picMkLst>
        </pc:picChg>
        <pc:picChg chg="mod">
          <ac:chgData name="Jade Gabri" userId="86bb292e-3b53-4ad7-b1a6-1e92b4014d91" providerId="ADAL" clId="{5A31BC57-5AA4-4161-9CC7-B5AB84B47488}" dt="2023-11-10T13:06:44.998" v="1246" actId="1035"/>
          <ac:picMkLst>
            <pc:docMk/>
            <pc:sldMk cId="1516007872" sldId="266"/>
            <ac:picMk id="10" creationId="{89B0D91D-242D-8F49-924E-236AF3DCBF98}"/>
          </ac:picMkLst>
        </pc:picChg>
      </pc:sldChg>
    </pc:docChg>
  </pc:docChgLst>
  <pc:docChgLst>
    <pc:chgData name="Alice Johnston" userId="S::aej4@queensu.ca::c04302c5-5153-4faf-bdd8-f67c3032cf22" providerId="AD" clId="Web-{70BE364F-2E3B-4BDB-9D28-78F706F5C63D}"/>
    <pc:docChg chg="modSld">
      <pc:chgData name="Alice Johnston" userId="S::aej4@queensu.ca::c04302c5-5153-4faf-bdd8-f67c3032cf22" providerId="AD" clId="Web-{70BE364F-2E3B-4BDB-9D28-78F706F5C63D}" dt="2023-03-31T15:11:19.023" v="6" actId="1076"/>
      <pc:docMkLst>
        <pc:docMk/>
      </pc:docMkLst>
      <pc:sldChg chg="modSp">
        <pc:chgData name="Alice Johnston" userId="S::aej4@queensu.ca::c04302c5-5153-4faf-bdd8-f67c3032cf22" providerId="AD" clId="Web-{70BE364F-2E3B-4BDB-9D28-78F706F5C63D}" dt="2023-03-31T15:11:19.023" v="6" actId="1076"/>
        <pc:sldMkLst>
          <pc:docMk/>
          <pc:sldMk cId="631510897" sldId="259"/>
        </pc:sldMkLst>
        <pc:spChg chg="mod">
          <ac:chgData name="Alice Johnston" userId="S::aej4@queensu.ca::c04302c5-5153-4faf-bdd8-f67c3032cf22" providerId="AD" clId="Web-{70BE364F-2E3B-4BDB-9D28-78F706F5C63D}" dt="2023-03-31T15:11:19.023" v="6" actId="1076"/>
          <ac:spMkLst>
            <pc:docMk/>
            <pc:sldMk cId="631510897" sldId="259"/>
            <ac:spMk id="4" creationId="{FBCE8A43-20BD-87B5-C891-8731DD1B1E90}"/>
          </ac:spMkLst>
        </pc:spChg>
      </pc:sldChg>
      <pc:sldChg chg="modSp">
        <pc:chgData name="Alice Johnston" userId="S::aej4@queensu.ca::c04302c5-5153-4faf-bdd8-f67c3032cf22" providerId="AD" clId="Web-{70BE364F-2E3B-4BDB-9D28-78F706F5C63D}" dt="2023-03-31T15:11:09.070" v="5" actId="1076"/>
        <pc:sldMkLst>
          <pc:docMk/>
          <pc:sldMk cId="1713484459" sldId="260"/>
        </pc:sldMkLst>
        <pc:spChg chg="mod">
          <ac:chgData name="Alice Johnston" userId="S::aej4@queensu.ca::c04302c5-5153-4faf-bdd8-f67c3032cf22" providerId="AD" clId="Web-{70BE364F-2E3B-4BDB-9D28-78F706F5C63D}" dt="2023-03-31T15:11:09.070" v="5" actId="1076"/>
          <ac:spMkLst>
            <pc:docMk/>
            <pc:sldMk cId="1713484459" sldId="260"/>
            <ac:spMk id="4" creationId="{042B0542-06FB-EA4A-6962-C54CDA7423E1}"/>
          </ac:spMkLst>
        </pc:spChg>
      </pc:sldChg>
      <pc:sldChg chg="modSp">
        <pc:chgData name="Alice Johnston" userId="S::aej4@queensu.ca::c04302c5-5153-4faf-bdd8-f67c3032cf22" providerId="AD" clId="Web-{70BE364F-2E3B-4BDB-9D28-78F706F5C63D}" dt="2023-03-31T15:11:00.711" v="4" actId="1076"/>
        <pc:sldMkLst>
          <pc:docMk/>
          <pc:sldMk cId="1472834560" sldId="261"/>
        </pc:sldMkLst>
        <pc:spChg chg="mod">
          <ac:chgData name="Alice Johnston" userId="S::aej4@queensu.ca::c04302c5-5153-4faf-bdd8-f67c3032cf22" providerId="AD" clId="Web-{70BE364F-2E3B-4BDB-9D28-78F706F5C63D}" dt="2023-03-31T15:11:00.711" v="4" actId="1076"/>
          <ac:spMkLst>
            <pc:docMk/>
            <pc:sldMk cId="1472834560" sldId="261"/>
            <ac:spMk id="4" creationId="{806BB9F8-7DE4-A6B1-423E-FD495443D58B}"/>
          </ac:spMkLst>
        </pc:spChg>
      </pc:sldChg>
      <pc:sldChg chg="modSp">
        <pc:chgData name="Alice Johnston" userId="S::aej4@queensu.ca::c04302c5-5153-4faf-bdd8-f67c3032cf22" providerId="AD" clId="Web-{70BE364F-2E3B-4BDB-9D28-78F706F5C63D}" dt="2023-03-31T15:10:40.102" v="1" actId="1076"/>
        <pc:sldMkLst>
          <pc:docMk/>
          <pc:sldMk cId="1684744366" sldId="262"/>
        </pc:sldMkLst>
        <pc:spChg chg="mod">
          <ac:chgData name="Alice Johnston" userId="S::aej4@queensu.ca::c04302c5-5153-4faf-bdd8-f67c3032cf22" providerId="AD" clId="Web-{70BE364F-2E3B-4BDB-9D28-78F706F5C63D}" dt="2023-03-31T15:10:40.102" v="1" actId="1076"/>
          <ac:spMkLst>
            <pc:docMk/>
            <pc:sldMk cId="1684744366" sldId="262"/>
            <ac:spMk id="4" creationId="{DAD987B8-D094-E908-ED67-DE1F991B58B4}"/>
          </ac:spMkLst>
        </pc:spChg>
      </pc:sldChg>
      <pc:sldChg chg="modSp">
        <pc:chgData name="Alice Johnston" userId="S::aej4@queensu.ca::c04302c5-5153-4faf-bdd8-f67c3032cf22" providerId="AD" clId="Web-{70BE364F-2E3B-4BDB-9D28-78F706F5C63D}" dt="2023-03-31T15:10:54.227" v="3" actId="1076"/>
        <pc:sldMkLst>
          <pc:docMk/>
          <pc:sldMk cId="3339031022" sldId="264"/>
        </pc:sldMkLst>
        <pc:spChg chg="mod">
          <ac:chgData name="Alice Johnston" userId="S::aej4@queensu.ca::c04302c5-5153-4faf-bdd8-f67c3032cf22" providerId="AD" clId="Web-{70BE364F-2E3B-4BDB-9D28-78F706F5C63D}" dt="2023-03-31T15:10:54.227" v="3" actId="1076"/>
          <ac:spMkLst>
            <pc:docMk/>
            <pc:sldMk cId="3339031022" sldId="264"/>
            <ac:spMk id="3" creationId="{27ADE0DD-CBCD-8D6E-DA09-51DE4D01F1EE}"/>
          </ac:spMkLst>
        </pc:spChg>
      </pc:sldChg>
      <pc:sldChg chg="modSp">
        <pc:chgData name="Alice Johnston" userId="S::aej4@queensu.ca::c04302c5-5153-4faf-bdd8-f67c3032cf22" providerId="AD" clId="Web-{70BE364F-2E3B-4BDB-9D28-78F706F5C63D}" dt="2023-03-31T15:10:32.946" v="0" actId="1076"/>
        <pc:sldMkLst>
          <pc:docMk/>
          <pc:sldMk cId="3563314596" sldId="265"/>
        </pc:sldMkLst>
        <pc:spChg chg="mod">
          <ac:chgData name="Alice Johnston" userId="S::aej4@queensu.ca::c04302c5-5153-4faf-bdd8-f67c3032cf22" providerId="AD" clId="Web-{70BE364F-2E3B-4BDB-9D28-78F706F5C63D}" dt="2023-03-31T15:10:32.946" v="0" actId="1076"/>
          <ac:spMkLst>
            <pc:docMk/>
            <pc:sldMk cId="3563314596" sldId="265"/>
            <ac:spMk id="4" creationId="{6F691BB9-172B-0CA5-F225-B1D3ADB4B445}"/>
          </ac:spMkLst>
        </pc:spChg>
      </pc:sldChg>
      <pc:sldChg chg="modSp">
        <pc:chgData name="Alice Johnston" userId="S::aej4@queensu.ca::c04302c5-5153-4faf-bdd8-f67c3032cf22" providerId="AD" clId="Web-{70BE364F-2E3B-4BDB-9D28-78F706F5C63D}" dt="2023-03-31T15:10:47.571" v="2" actId="1076"/>
        <pc:sldMkLst>
          <pc:docMk/>
          <pc:sldMk cId="1516007872" sldId="266"/>
        </pc:sldMkLst>
        <pc:spChg chg="mod">
          <ac:chgData name="Alice Johnston" userId="S::aej4@queensu.ca::c04302c5-5153-4faf-bdd8-f67c3032cf22" providerId="AD" clId="Web-{70BE364F-2E3B-4BDB-9D28-78F706F5C63D}" dt="2023-03-31T15:10:47.571" v="2" actId="1076"/>
          <ac:spMkLst>
            <pc:docMk/>
            <pc:sldMk cId="1516007872" sldId="266"/>
            <ac:spMk id="3" creationId="{A22F683D-4C17-8325-DB62-5E4A75DAB0FA}"/>
          </ac:spMkLst>
        </pc:spChg>
      </pc:sldChg>
    </pc:docChg>
  </pc:docChgLst>
  <pc:docChgLst>
    <pc:chgData name="Alice Johnston" userId="S::aej4@queensu.ca::c04302c5-5153-4faf-bdd8-f67c3032cf22" providerId="AD" clId="Web-{60775743-F623-4CCB-A437-E8A45958D35C}"/>
    <pc:docChg chg="modSld">
      <pc:chgData name="Alice Johnston" userId="S::aej4@queensu.ca::c04302c5-5153-4faf-bdd8-f67c3032cf22" providerId="AD" clId="Web-{60775743-F623-4CCB-A437-E8A45958D35C}" dt="2023-05-05T01:52:46.014" v="41" actId="20577"/>
      <pc:docMkLst>
        <pc:docMk/>
      </pc:docMkLst>
      <pc:sldChg chg="modSp">
        <pc:chgData name="Alice Johnston" userId="S::aej4@queensu.ca::c04302c5-5153-4faf-bdd8-f67c3032cf22" providerId="AD" clId="Web-{60775743-F623-4CCB-A437-E8A45958D35C}" dt="2023-05-05T01:50:00" v="1" actId="20577"/>
        <pc:sldMkLst>
          <pc:docMk/>
          <pc:sldMk cId="113954408" sldId="256"/>
        </pc:sldMkLst>
        <pc:spChg chg="mod">
          <ac:chgData name="Alice Johnston" userId="S::aej4@queensu.ca::c04302c5-5153-4faf-bdd8-f67c3032cf22" providerId="AD" clId="Web-{60775743-F623-4CCB-A437-E8A45958D35C}" dt="2023-05-05T01:50:00" v="1" actId="20577"/>
          <ac:spMkLst>
            <pc:docMk/>
            <pc:sldMk cId="113954408" sldId="256"/>
            <ac:spMk id="11" creationId="{19F4A738-D86C-E216-58E4-048426C616AE}"/>
          </ac:spMkLst>
        </pc:spChg>
      </pc:sldChg>
      <pc:sldChg chg="modSp">
        <pc:chgData name="Alice Johnston" userId="S::aej4@queensu.ca::c04302c5-5153-4faf-bdd8-f67c3032cf22" providerId="AD" clId="Web-{60775743-F623-4CCB-A437-E8A45958D35C}" dt="2023-05-05T01:50:19.344" v="8" actId="20577"/>
        <pc:sldMkLst>
          <pc:docMk/>
          <pc:sldMk cId="547115000" sldId="258"/>
        </pc:sldMkLst>
        <pc:spChg chg="mod">
          <ac:chgData name="Alice Johnston" userId="S::aej4@queensu.ca::c04302c5-5153-4faf-bdd8-f67c3032cf22" providerId="AD" clId="Web-{60775743-F623-4CCB-A437-E8A45958D35C}" dt="2023-05-05T01:50:19.344" v="8" actId="20577"/>
          <ac:spMkLst>
            <pc:docMk/>
            <pc:sldMk cId="547115000" sldId="258"/>
            <ac:spMk id="6" creationId="{390C59FC-FA1E-A0CD-47CC-BE29BD6EF82F}"/>
          </ac:spMkLst>
        </pc:spChg>
      </pc:sldChg>
      <pc:sldChg chg="modSp">
        <pc:chgData name="Alice Johnston" userId="S::aej4@queensu.ca::c04302c5-5153-4faf-bdd8-f67c3032cf22" providerId="AD" clId="Web-{60775743-F623-4CCB-A437-E8A45958D35C}" dt="2023-05-05T01:51:57.155" v="32" actId="20577"/>
        <pc:sldMkLst>
          <pc:docMk/>
          <pc:sldMk cId="631510897" sldId="259"/>
        </pc:sldMkLst>
        <pc:spChg chg="mod">
          <ac:chgData name="Alice Johnston" userId="S::aej4@queensu.ca::c04302c5-5153-4faf-bdd8-f67c3032cf22" providerId="AD" clId="Web-{60775743-F623-4CCB-A437-E8A45958D35C}" dt="2023-05-05T01:51:57.155" v="32" actId="20577"/>
          <ac:spMkLst>
            <pc:docMk/>
            <pc:sldMk cId="631510897" sldId="259"/>
            <ac:spMk id="3" creationId="{6B510551-68AA-411C-B2AE-0923A6E31967}"/>
          </ac:spMkLst>
        </pc:spChg>
        <pc:spChg chg="mod">
          <ac:chgData name="Alice Johnston" userId="S::aej4@queensu.ca::c04302c5-5153-4faf-bdd8-f67c3032cf22" providerId="AD" clId="Web-{60775743-F623-4CCB-A437-E8A45958D35C}" dt="2023-05-05T01:50:26.265" v="12" actId="20577"/>
          <ac:spMkLst>
            <pc:docMk/>
            <pc:sldMk cId="631510897" sldId="259"/>
            <ac:spMk id="5" creationId="{A5B7A268-1D9A-D98D-5B76-CE7E569271EB}"/>
          </ac:spMkLst>
        </pc:spChg>
      </pc:sldChg>
      <pc:sldChg chg="modSp">
        <pc:chgData name="Alice Johnston" userId="S::aej4@queensu.ca::c04302c5-5153-4faf-bdd8-f67c3032cf22" providerId="AD" clId="Web-{60775743-F623-4CCB-A437-E8A45958D35C}" dt="2023-05-05T01:50:33.312" v="16" actId="20577"/>
        <pc:sldMkLst>
          <pc:docMk/>
          <pc:sldMk cId="1713484459" sldId="260"/>
        </pc:sldMkLst>
        <pc:spChg chg="mod">
          <ac:chgData name="Alice Johnston" userId="S::aej4@queensu.ca::c04302c5-5153-4faf-bdd8-f67c3032cf22" providerId="AD" clId="Web-{60775743-F623-4CCB-A437-E8A45958D35C}" dt="2023-05-05T01:50:33.312" v="16" actId="20577"/>
          <ac:spMkLst>
            <pc:docMk/>
            <pc:sldMk cId="1713484459" sldId="260"/>
            <ac:spMk id="5" creationId="{9DB6BF14-2DDE-8574-D2B3-8555866773FE}"/>
          </ac:spMkLst>
        </pc:spChg>
      </pc:sldChg>
      <pc:sldChg chg="modSp">
        <pc:chgData name="Alice Johnston" userId="S::aej4@queensu.ca::c04302c5-5153-4faf-bdd8-f67c3032cf22" providerId="AD" clId="Web-{60775743-F623-4CCB-A437-E8A45958D35C}" dt="2023-05-05T01:52:33.561" v="39" actId="20577"/>
        <pc:sldMkLst>
          <pc:docMk/>
          <pc:sldMk cId="1472834560" sldId="261"/>
        </pc:sldMkLst>
        <pc:spChg chg="mod">
          <ac:chgData name="Alice Johnston" userId="S::aej4@queensu.ca::c04302c5-5153-4faf-bdd8-f67c3032cf22" providerId="AD" clId="Web-{60775743-F623-4CCB-A437-E8A45958D35C}" dt="2023-05-05T01:52:33.561" v="39" actId="20577"/>
          <ac:spMkLst>
            <pc:docMk/>
            <pc:sldMk cId="1472834560" sldId="261"/>
            <ac:spMk id="3" creationId="{CDAE946E-68CD-4157-94DF-A60A4A74D97B}"/>
          </ac:spMkLst>
        </pc:spChg>
        <pc:spChg chg="mod">
          <ac:chgData name="Alice Johnston" userId="S::aej4@queensu.ca::c04302c5-5153-4faf-bdd8-f67c3032cf22" providerId="AD" clId="Web-{60775743-F623-4CCB-A437-E8A45958D35C}" dt="2023-05-05T01:50:42.531" v="18" actId="20577"/>
          <ac:spMkLst>
            <pc:docMk/>
            <pc:sldMk cId="1472834560" sldId="261"/>
            <ac:spMk id="5" creationId="{0D6D3406-2725-0F2D-9A44-8E83BBBE28C4}"/>
          </ac:spMkLst>
        </pc:spChg>
      </pc:sldChg>
      <pc:sldChg chg="modSp">
        <pc:chgData name="Alice Johnston" userId="S::aej4@queensu.ca::c04302c5-5153-4faf-bdd8-f67c3032cf22" providerId="AD" clId="Web-{60775743-F623-4CCB-A437-E8A45958D35C}" dt="2023-05-05T01:52:46.014" v="41" actId="20577"/>
        <pc:sldMkLst>
          <pc:docMk/>
          <pc:sldMk cId="1684744366" sldId="262"/>
        </pc:sldMkLst>
        <pc:spChg chg="mod">
          <ac:chgData name="Alice Johnston" userId="S::aej4@queensu.ca::c04302c5-5153-4faf-bdd8-f67c3032cf22" providerId="AD" clId="Web-{60775743-F623-4CCB-A437-E8A45958D35C}" dt="2023-05-05T01:52:46.014" v="41" actId="20577"/>
          <ac:spMkLst>
            <pc:docMk/>
            <pc:sldMk cId="1684744366" sldId="262"/>
            <ac:spMk id="3" creationId="{12C2C931-BEB3-4ACA-9CC1-B53D6A17D75E}"/>
          </ac:spMkLst>
        </pc:spChg>
        <pc:spChg chg="mod">
          <ac:chgData name="Alice Johnston" userId="S::aej4@queensu.ca::c04302c5-5153-4faf-bdd8-f67c3032cf22" providerId="AD" clId="Web-{60775743-F623-4CCB-A437-E8A45958D35C}" dt="2023-05-05T01:50:56.171" v="23" actId="20577"/>
          <ac:spMkLst>
            <pc:docMk/>
            <pc:sldMk cId="1684744366" sldId="262"/>
            <ac:spMk id="5" creationId="{AE88AB36-11AF-2685-0B27-DC6846EC7E33}"/>
          </ac:spMkLst>
        </pc:spChg>
      </pc:sldChg>
      <pc:sldChg chg="modSp">
        <pc:chgData name="Alice Johnston" userId="S::aej4@queensu.ca::c04302c5-5153-4faf-bdd8-f67c3032cf22" providerId="AD" clId="Web-{60775743-F623-4CCB-A437-E8A45958D35C}" dt="2023-05-05T01:50:10.844" v="4" actId="20577"/>
        <pc:sldMkLst>
          <pc:docMk/>
          <pc:sldMk cId="619217332" sldId="263"/>
        </pc:sldMkLst>
        <pc:spChg chg="mod">
          <ac:chgData name="Alice Johnston" userId="S::aej4@queensu.ca::c04302c5-5153-4faf-bdd8-f67c3032cf22" providerId="AD" clId="Web-{60775743-F623-4CCB-A437-E8A45958D35C}" dt="2023-05-05T01:50:10.844" v="4" actId="20577"/>
          <ac:spMkLst>
            <pc:docMk/>
            <pc:sldMk cId="619217332" sldId="263"/>
            <ac:spMk id="5" creationId="{3120DEB2-20B8-06FB-465D-E69E320D1BF8}"/>
          </ac:spMkLst>
        </pc:spChg>
      </pc:sldChg>
      <pc:sldChg chg="modSp">
        <pc:chgData name="Alice Johnston" userId="S::aej4@queensu.ca::c04302c5-5153-4faf-bdd8-f67c3032cf22" providerId="AD" clId="Web-{60775743-F623-4CCB-A437-E8A45958D35C}" dt="2023-05-05T01:50:49.453" v="21" actId="20577"/>
        <pc:sldMkLst>
          <pc:docMk/>
          <pc:sldMk cId="3339031022" sldId="264"/>
        </pc:sldMkLst>
        <pc:spChg chg="mod">
          <ac:chgData name="Alice Johnston" userId="S::aej4@queensu.ca::c04302c5-5153-4faf-bdd8-f67c3032cf22" providerId="AD" clId="Web-{60775743-F623-4CCB-A437-E8A45958D35C}" dt="2023-05-05T01:50:49.453" v="21" actId="20577"/>
          <ac:spMkLst>
            <pc:docMk/>
            <pc:sldMk cId="3339031022" sldId="264"/>
            <ac:spMk id="5" creationId="{516A8420-8E5B-0934-D57B-9E93E0A66CC3}"/>
          </ac:spMkLst>
        </pc:spChg>
      </pc:sldChg>
      <pc:sldChg chg="modSp">
        <pc:chgData name="Alice Johnston" userId="S::aej4@queensu.ca::c04302c5-5153-4faf-bdd8-f67c3032cf22" providerId="AD" clId="Web-{60775743-F623-4CCB-A437-E8A45958D35C}" dt="2023-05-05T01:51:03.578" v="25" actId="20577"/>
        <pc:sldMkLst>
          <pc:docMk/>
          <pc:sldMk cId="3563314596" sldId="265"/>
        </pc:sldMkLst>
        <pc:spChg chg="mod">
          <ac:chgData name="Alice Johnston" userId="S::aej4@queensu.ca::c04302c5-5153-4faf-bdd8-f67c3032cf22" providerId="AD" clId="Web-{60775743-F623-4CCB-A437-E8A45958D35C}" dt="2023-05-05T01:51:03.578" v="25" actId="20577"/>
          <ac:spMkLst>
            <pc:docMk/>
            <pc:sldMk cId="3563314596" sldId="265"/>
            <ac:spMk id="3" creationId="{3D5686CA-B6EF-51A3-3001-6A88E09FDAEB}"/>
          </ac:spMkLst>
        </pc:spChg>
      </pc:sldChg>
      <pc:sldChg chg="modSp">
        <pc:chgData name="Alice Johnston" userId="S::aej4@queensu.ca::c04302c5-5153-4faf-bdd8-f67c3032cf22" providerId="AD" clId="Web-{60775743-F623-4CCB-A437-E8A45958D35C}" dt="2023-05-05T01:51:09.656" v="28" actId="20577"/>
        <pc:sldMkLst>
          <pc:docMk/>
          <pc:sldMk cId="1516007872" sldId="266"/>
        </pc:sldMkLst>
        <pc:spChg chg="mod">
          <ac:chgData name="Alice Johnston" userId="S::aej4@queensu.ca::c04302c5-5153-4faf-bdd8-f67c3032cf22" providerId="AD" clId="Web-{60775743-F623-4CCB-A437-E8A45958D35C}" dt="2023-05-05T01:51:09.656" v="28" actId="20577"/>
          <ac:spMkLst>
            <pc:docMk/>
            <pc:sldMk cId="1516007872" sldId="266"/>
            <ac:spMk id="5" creationId="{952E05B1-80BF-3FD0-9A3F-2A83D850D28D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5C6199-3057-4AF2-8286-79933CA524F3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EABA6CDA-4AD9-4AD5-B6A0-3DFD9835888A}">
      <dgm:prSet/>
      <dgm:spPr/>
      <dgm:t>
        <a:bodyPr/>
        <a:lstStyle/>
        <a:p>
          <a:pPr>
            <a:defRPr b="1"/>
          </a:pPr>
          <a:r>
            <a:rPr lang="en-US" dirty="0"/>
            <a:t>Look for an invasive species on your schoolyard</a:t>
          </a:r>
        </a:p>
      </dgm:t>
    </dgm:pt>
    <dgm:pt modelId="{E397C0B9-DC39-47CE-9573-1DA70782CC6A}" type="parTrans" cxnId="{D90E09EC-2E1F-473A-BDE7-BFD7582D8238}">
      <dgm:prSet/>
      <dgm:spPr/>
      <dgm:t>
        <a:bodyPr/>
        <a:lstStyle/>
        <a:p>
          <a:endParaRPr lang="en-US"/>
        </a:p>
      </dgm:t>
    </dgm:pt>
    <dgm:pt modelId="{84D61CCB-D146-48FA-86D7-17DA70FC3084}" type="sibTrans" cxnId="{D90E09EC-2E1F-473A-BDE7-BFD7582D8238}">
      <dgm:prSet/>
      <dgm:spPr/>
      <dgm:t>
        <a:bodyPr/>
        <a:lstStyle/>
        <a:p>
          <a:endParaRPr lang="en-US"/>
        </a:p>
      </dgm:t>
    </dgm:pt>
    <dgm:pt modelId="{80F8D67E-269C-4798-ACBA-4E65504B8B68}">
      <dgm:prSet/>
      <dgm:spPr/>
      <dgm:t>
        <a:bodyPr/>
        <a:lstStyle/>
        <a:p>
          <a:pPr>
            <a:defRPr b="1"/>
          </a:pPr>
          <a:r>
            <a:rPr lang="en-US"/>
            <a:t>Answer these questions: </a:t>
          </a:r>
        </a:p>
      </dgm:t>
    </dgm:pt>
    <dgm:pt modelId="{B7B6C696-435D-4509-B95D-9B5B7E86864A}" type="parTrans" cxnId="{B2A95821-F18B-42AF-BB65-8DCE23A9F26A}">
      <dgm:prSet/>
      <dgm:spPr/>
      <dgm:t>
        <a:bodyPr/>
        <a:lstStyle/>
        <a:p>
          <a:endParaRPr lang="en-US"/>
        </a:p>
      </dgm:t>
    </dgm:pt>
    <dgm:pt modelId="{F0887C54-6FBE-486E-BA16-0591F7F5FD66}" type="sibTrans" cxnId="{B2A95821-F18B-42AF-BB65-8DCE23A9F26A}">
      <dgm:prSet/>
      <dgm:spPr/>
      <dgm:t>
        <a:bodyPr/>
        <a:lstStyle/>
        <a:p>
          <a:endParaRPr lang="en-US"/>
        </a:p>
      </dgm:t>
    </dgm:pt>
    <dgm:pt modelId="{837813B0-068C-4EB0-BABE-DBDB750A0BA6}">
      <dgm:prSet/>
      <dgm:spPr/>
      <dgm:t>
        <a:bodyPr/>
        <a:lstStyle/>
        <a:p>
          <a:r>
            <a:rPr lang="en-US"/>
            <a:t>Where is the invasive species from?</a:t>
          </a:r>
        </a:p>
      </dgm:t>
    </dgm:pt>
    <dgm:pt modelId="{7A25914A-3503-47DE-8BC9-EA4DFB1223DC}" type="parTrans" cxnId="{280A1967-6242-48E1-A539-F27A01CC7941}">
      <dgm:prSet/>
      <dgm:spPr/>
      <dgm:t>
        <a:bodyPr/>
        <a:lstStyle/>
        <a:p>
          <a:endParaRPr lang="en-US"/>
        </a:p>
      </dgm:t>
    </dgm:pt>
    <dgm:pt modelId="{E56EBAC8-B5EA-446F-94C1-0F2E0F53AAB1}" type="sibTrans" cxnId="{280A1967-6242-48E1-A539-F27A01CC7941}">
      <dgm:prSet/>
      <dgm:spPr/>
      <dgm:t>
        <a:bodyPr/>
        <a:lstStyle/>
        <a:p>
          <a:endParaRPr lang="en-US"/>
        </a:p>
      </dgm:t>
    </dgm:pt>
    <dgm:pt modelId="{55A61D77-59ED-4441-AF72-871C0B329C28}">
      <dgm:prSet/>
      <dgm:spPr/>
      <dgm:t>
        <a:bodyPr/>
        <a:lstStyle/>
        <a:p>
          <a:r>
            <a:rPr lang="en-US"/>
            <a:t>How did it get here?</a:t>
          </a:r>
        </a:p>
      </dgm:t>
    </dgm:pt>
    <dgm:pt modelId="{4F570833-5246-41AC-AEAE-488BDFDDF883}" type="parTrans" cxnId="{1F761CF2-7305-4812-8082-FCE27992FB0E}">
      <dgm:prSet/>
      <dgm:spPr/>
      <dgm:t>
        <a:bodyPr/>
        <a:lstStyle/>
        <a:p>
          <a:endParaRPr lang="en-US"/>
        </a:p>
      </dgm:t>
    </dgm:pt>
    <dgm:pt modelId="{949E4672-E817-4270-9290-E6E13DB6EAD3}" type="sibTrans" cxnId="{1F761CF2-7305-4812-8082-FCE27992FB0E}">
      <dgm:prSet/>
      <dgm:spPr/>
      <dgm:t>
        <a:bodyPr/>
        <a:lstStyle/>
        <a:p>
          <a:endParaRPr lang="en-US"/>
        </a:p>
      </dgm:t>
    </dgm:pt>
    <dgm:pt modelId="{BE69D30F-8783-4E99-8982-5681441998B5}">
      <dgm:prSet/>
      <dgm:spPr/>
      <dgm:t>
        <a:bodyPr/>
        <a:lstStyle/>
        <a:p>
          <a:r>
            <a:rPr lang="en-US"/>
            <a:t>Are there any benefits to the invasive species?</a:t>
          </a:r>
        </a:p>
      </dgm:t>
    </dgm:pt>
    <dgm:pt modelId="{2341A167-F1B8-456A-9230-810DF6F5307E}" type="parTrans" cxnId="{DE4FEC72-0586-4DA1-A493-200FF069B2A7}">
      <dgm:prSet/>
      <dgm:spPr/>
      <dgm:t>
        <a:bodyPr/>
        <a:lstStyle/>
        <a:p>
          <a:endParaRPr lang="en-US"/>
        </a:p>
      </dgm:t>
    </dgm:pt>
    <dgm:pt modelId="{FC91D4BD-E74A-48D3-BD79-9C7C2FB2D5C5}" type="sibTrans" cxnId="{DE4FEC72-0586-4DA1-A493-200FF069B2A7}">
      <dgm:prSet/>
      <dgm:spPr/>
      <dgm:t>
        <a:bodyPr/>
        <a:lstStyle/>
        <a:p>
          <a:endParaRPr lang="en-US"/>
        </a:p>
      </dgm:t>
    </dgm:pt>
    <dgm:pt modelId="{78E6D662-FCEE-4563-8F40-966A793D038E}">
      <dgm:prSet/>
      <dgm:spPr/>
      <dgm:t>
        <a:bodyPr/>
        <a:lstStyle/>
        <a:p>
          <a:r>
            <a:rPr lang="en-US"/>
            <a:t>What impact does the invasive species do to the environment?</a:t>
          </a:r>
        </a:p>
      </dgm:t>
    </dgm:pt>
    <dgm:pt modelId="{BEC32A33-AF98-4BF6-8131-FB0543BB0E0B}" type="parTrans" cxnId="{B6655588-C897-45D5-93D8-1CC0E899F569}">
      <dgm:prSet/>
      <dgm:spPr/>
      <dgm:t>
        <a:bodyPr/>
        <a:lstStyle/>
        <a:p>
          <a:endParaRPr lang="en-US"/>
        </a:p>
      </dgm:t>
    </dgm:pt>
    <dgm:pt modelId="{A2F1251E-531A-444D-B9F1-CAE16745BFF4}" type="sibTrans" cxnId="{B6655588-C897-45D5-93D8-1CC0E899F569}">
      <dgm:prSet/>
      <dgm:spPr/>
      <dgm:t>
        <a:bodyPr/>
        <a:lstStyle/>
        <a:p>
          <a:endParaRPr lang="en-US"/>
        </a:p>
      </dgm:t>
    </dgm:pt>
    <dgm:pt modelId="{DFC300A1-987C-4B1F-BE7E-F0E24A95C184}" type="pres">
      <dgm:prSet presAssocID="{CD5C6199-3057-4AF2-8286-79933CA524F3}" presName="root" presStyleCnt="0">
        <dgm:presLayoutVars>
          <dgm:dir/>
          <dgm:resizeHandles val="exact"/>
        </dgm:presLayoutVars>
      </dgm:prSet>
      <dgm:spPr/>
    </dgm:pt>
    <dgm:pt modelId="{F4457225-BF1C-4539-85CB-593E6C6C3D81}" type="pres">
      <dgm:prSet presAssocID="{EABA6CDA-4AD9-4AD5-B6A0-3DFD9835888A}" presName="compNode" presStyleCnt="0"/>
      <dgm:spPr/>
    </dgm:pt>
    <dgm:pt modelId="{45D36075-CA5E-4BD6-8303-01C611B5643C}" type="pres">
      <dgm:prSet presAssocID="{EABA6CDA-4AD9-4AD5-B6A0-3DFD9835888A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 with solid fill"/>
        </a:ext>
      </dgm:extLst>
    </dgm:pt>
    <dgm:pt modelId="{BD99E251-FF04-487C-9226-818D53654295}" type="pres">
      <dgm:prSet presAssocID="{EABA6CDA-4AD9-4AD5-B6A0-3DFD9835888A}" presName="iconSpace" presStyleCnt="0"/>
      <dgm:spPr/>
    </dgm:pt>
    <dgm:pt modelId="{05EBB745-C5BF-4875-A721-F5F8409999F3}" type="pres">
      <dgm:prSet presAssocID="{EABA6CDA-4AD9-4AD5-B6A0-3DFD9835888A}" presName="parTx" presStyleLbl="revTx" presStyleIdx="0" presStyleCnt="4">
        <dgm:presLayoutVars>
          <dgm:chMax val="0"/>
          <dgm:chPref val="0"/>
        </dgm:presLayoutVars>
      </dgm:prSet>
      <dgm:spPr/>
    </dgm:pt>
    <dgm:pt modelId="{BAC25CFB-640A-4F70-9E89-2362C3FC36D9}" type="pres">
      <dgm:prSet presAssocID="{EABA6CDA-4AD9-4AD5-B6A0-3DFD9835888A}" presName="txSpace" presStyleCnt="0"/>
      <dgm:spPr/>
    </dgm:pt>
    <dgm:pt modelId="{AE463987-4F48-4B10-B766-EA366039D3F5}" type="pres">
      <dgm:prSet presAssocID="{EABA6CDA-4AD9-4AD5-B6A0-3DFD9835888A}" presName="desTx" presStyleLbl="revTx" presStyleIdx="1" presStyleCnt="4">
        <dgm:presLayoutVars/>
      </dgm:prSet>
      <dgm:spPr/>
    </dgm:pt>
    <dgm:pt modelId="{0117FD60-62EB-4D24-89FA-F4D89EB97A7F}" type="pres">
      <dgm:prSet presAssocID="{84D61CCB-D146-48FA-86D7-17DA70FC3084}" presName="sibTrans" presStyleCnt="0"/>
      <dgm:spPr/>
    </dgm:pt>
    <dgm:pt modelId="{CE5F9CB6-5460-4F7D-91ED-A708B58B4766}" type="pres">
      <dgm:prSet presAssocID="{80F8D67E-269C-4798-ACBA-4E65504B8B68}" presName="compNode" presStyleCnt="0"/>
      <dgm:spPr/>
    </dgm:pt>
    <dgm:pt modelId="{EF65379F-9091-4DD9-A7B1-7A6A4EBDF113}" type="pres">
      <dgm:prSet presAssocID="{80F8D67E-269C-4798-ACBA-4E65504B8B68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af with solid fill"/>
        </a:ext>
      </dgm:extLst>
    </dgm:pt>
    <dgm:pt modelId="{6C51CEDE-1C92-4A3D-AB20-8992437ED62C}" type="pres">
      <dgm:prSet presAssocID="{80F8D67E-269C-4798-ACBA-4E65504B8B68}" presName="iconSpace" presStyleCnt="0"/>
      <dgm:spPr/>
    </dgm:pt>
    <dgm:pt modelId="{E54CBAFC-91F2-43F9-975B-F38957A7BAAB}" type="pres">
      <dgm:prSet presAssocID="{80F8D67E-269C-4798-ACBA-4E65504B8B68}" presName="parTx" presStyleLbl="revTx" presStyleIdx="2" presStyleCnt="4">
        <dgm:presLayoutVars>
          <dgm:chMax val="0"/>
          <dgm:chPref val="0"/>
        </dgm:presLayoutVars>
      </dgm:prSet>
      <dgm:spPr/>
    </dgm:pt>
    <dgm:pt modelId="{6A9C6F35-B2C5-4EC4-B9D7-906EB960F1E3}" type="pres">
      <dgm:prSet presAssocID="{80F8D67E-269C-4798-ACBA-4E65504B8B68}" presName="txSpace" presStyleCnt="0"/>
      <dgm:spPr/>
    </dgm:pt>
    <dgm:pt modelId="{9499F2B5-BB40-40DB-9AB7-79723F0ECB0E}" type="pres">
      <dgm:prSet presAssocID="{80F8D67E-269C-4798-ACBA-4E65504B8B68}" presName="desTx" presStyleLbl="revTx" presStyleIdx="3" presStyleCnt="4">
        <dgm:presLayoutVars/>
      </dgm:prSet>
      <dgm:spPr/>
    </dgm:pt>
  </dgm:ptLst>
  <dgm:cxnLst>
    <dgm:cxn modelId="{CB9ED703-A6E3-40EC-A7BF-0276BC882157}" type="presOf" srcId="{BE69D30F-8783-4E99-8982-5681441998B5}" destId="{9499F2B5-BB40-40DB-9AB7-79723F0ECB0E}" srcOrd="0" destOrd="2" presId="urn:microsoft.com/office/officeart/2018/5/layout/CenteredIconLabelDescriptionList"/>
    <dgm:cxn modelId="{B2A95821-F18B-42AF-BB65-8DCE23A9F26A}" srcId="{CD5C6199-3057-4AF2-8286-79933CA524F3}" destId="{80F8D67E-269C-4798-ACBA-4E65504B8B68}" srcOrd="1" destOrd="0" parTransId="{B7B6C696-435D-4509-B95D-9B5B7E86864A}" sibTransId="{F0887C54-6FBE-486E-BA16-0591F7F5FD66}"/>
    <dgm:cxn modelId="{280A1967-6242-48E1-A539-F27A01CC7941}" srcId="{80F8D67E-269C-4798-ACBA-4E65504B8B68}" destId="{837813B0-068C-4EB0-BABE-DBDB750A0BA6}" srcOrd="0" destOrd="0" parTransId="{7A25914A-3503-47DE-8BC9-EA4DFB1223DC}" sibTransId="{E56EBAC8-B5EA-446F-94C1-0F2E0F53AAB1}"/>
    <dgm:cxn modelId="{DE4FEC72-0586-4DA1-A493-200FF069B2A7}" srcId="{80F8D67E-269C-4798-ACBA-4E65504B8B68}" destId="{BE69D30F-8783-4E99-8982-5681441998B5}" srcOrd="2" destOrd="0" parTransId="{2341A167-F1B8-456A-9230-810DF6F5307E}" sibTransId="{FC91D4BD-E74A-48D3-BD79-9C7C2FB2D5C5}"/>
    <dgm:cxn modelId="{48059D74-099A-4313-A5CE-CD5743443D35}" type="presOf" srcId="{EABA6CDA-4AD9-4AD5-B6A0-3DFD9835888A}" destId="{05EBB745-C5BF-4875-A721-F5F8409999F3}" srcOrd="0" destOrd="0" presId="urn:microsoft.com/office/officeart/2018/5/layout/CenteredIconLabelDescriptionList"/>
    <dgm:cxn modelId="{B6655588-C897-45D5-93D8-1CC0E899F569}" srcId="{80F8D67E-269C-4798-ACBA-4E65504B8B68}" destId="{78E6D662-FCEE-4563-8F40-966A793D038E}" srcOrd="3" destOrd="0" parTransId="{BEC32A33-AF98-4BF6-8131-FB0543BB0E0B}" sibTransId="{A2F1251E-531A-444D-B9F1-CAE16745BFF4}"/>
    <dgm:cxn modelId="{B9297C97-307A-4DEC-AF77-10A14A0A9CDA}" type="presOf" srcId="{78E6D662-FCEE-4563-8F40-966A793D038E}" destId="{9499F2B5-BB40-40DB-9AB7-79723F0ECB0E}" srcOrd="0" destOrd="3" presId="urn:microsoft.com/office/officeart/2018/5/layout/CenteredIconLabelDescriptionList"/>
    <dgm:cxn modelId="{6B1907A8-CD92-4A59-996B-D98C6CB9B3D5}" type="presOf" srcId="{CD5C6199-3057-4AF2-8286-79933CA524F3}" destId="{DFC300A1-987C-4B1F-BE7E-F0E24A95C184}" srcOrd="0" destOrd="0" presId="urn:microsoft.com/office/officeart/2018/5/layout/CenteredIconLabelDescriptionList"/>
    <dgm:cxn modelId="{572CA2B1-ACC3-40D1-9E3F-DA017840C1B6}" type="presOf" srcId="{55A61D77-59ED-4441-AF72-871C0B329C28}" destId="{9499F2B5-BB40-40DB-9AB7-79723F0ECB0E}" srcOrd="0" destOrd="1" presId="urn:microsoft.com/office/officeart/2018/5/layout/CenteredIconLabelDescriptionList"/>
    <dgm:cxn modelId="{A66432BD-C9BA-458B-AD0E-E8E2301E1EA7}" type="presOf" srcId="{837813B0-068C-4EB0-BABE-DBDB750A0BA6}" destId="{9499F2B5-BB40-40DB-9AB7-79723F0ECB0E}" srcOrd="0" destOrd="0" presId="urn:microsoft.com/office/officeart/2018/5/layout/CenteredIconLabelDescriptionList"/>
    <dgm:cxn modelId="{D90E09EC-2E1F-473A-BDE7-BFD7582D8238}" srcId="{CD5C6199-3057-4AF2-8286-79933CA524F3}" destId="{EABA6CDA-4AD9-4AD5-B6A0-3DFD9835888A}" srcOrd="0" destOrd="0" parTransId="{E397C0B9-DC39-47CE-9573-1DA70782CC6A}" sibTransId="{84D61CCB-D146-48FA-86D7-17DA70FC3084}"/>
    <dgm:cxn modelId="{1F761CF2-7305-4812-8082-FCE27992FB0E}" srcId="{80F8D67E-269C-4798-ACBA-4E65504B8B68}" destId="{55A61D77-59ED-4441-AF72-871C0B329C28}" srcOrd="1" destOrd="0" parTransId="{4F570833-5246-41AC-AEAE-488BDFDDF883}" sibTransId="{949E4672-E817-4270-9290-E6E13DB6EAD3}"/>
    <dgm:cxn modelId="{7F5D69F8-88D8-46CB-A05B-1D1A0581AD10}" type="presOf" srcId="{80F8D67E-269C-4798-ACBA-4E65504B8B68}" destId="{E54CBAFC-91F2-43F9-975B-F38957A7BAAB}" srcOrd="0" destOrd="0" presId="urn:microsoft.com/office/officeart/2018/5/layout/CenteredIconLabelDescriptionList"/>
    <dgm:cxn modelId="{78CACFD8-EF10-4B83-B2B9-2EBB4AC74355}" type="presParOf" srcId="{DFC300A1-987C-4B1F-BE7E-F0E24A95C184}" destId="{F4457225-BF1C-4539-85CB-593E6C6C3D81}" srcOrd="0" destOrd="0" presId="urn:microsoft.com/office/officeart/2018/5/layout/CenteredIconLabelDescriptionList"/>
    <dgm:cxn modelId="{1DD7F2B6-B5FC-4CDE-B947-F3BBFB9F8028}" type="presParOf" srcId="{F4457225-BF1C-4539-85CB-593E6C6C3D81}" destId="{45D36075-CA5E-4BD6-8303-01C611B5643C}" srcOrd="0" destOrd="0" presId="urn:microsoft.com/office/officeart/2018/5/layout/CenteredIconLabelDescriptionList"/>
    <dgm:cxn modelId="{97791308-9A41-47F1-B71F-B3F457BD5E9D}" type="presParOf" srcId="{F4457225-BF1C-4539-85CB-593E6C6C3D81}" destId="{BD99E251-FF04-487C-9226-818D53654295}" srcOrd="1" destOrd="0" presId="urn:microsoft.com/office/officeart/2018/5/layout/CenteredIconLabelDescriptionList"/>
    <dgm:cxn modelId="{0F52F741-083E-4B67-B37F-E00FDEF55980}" type="presParOf" srcId="{F4457225-BF1C-4539-85CB-593E6C6C3D81}" destId="{05EBB745-C5BF-4875-A721-F5F8409999F3}" srcOrd="2" destOrd="0" presId="urn:microsoft.com/office/officeart/2018/5/layout/CenteredIconLabelDescriptionList"/>
    <dgm:cxn modelId="{13A76CAC-C753-4D03-93ED-5AAA60535BBB}" type="presParOf" srcId="{F4457225-BF1C-4539-85CB-593E6C6C3D81}" destId="{BAC25CFB-640A-4F70-9E89-2362C3FC36D9}" srcOrd="3" destOrd="0" presId="urn:microsoft.com/office/officeart/2018/5/layout/CenteredIconLabelDescriptionList"/>
    <dgm:cxn modelId="{9C514F4F-D479-4C8B-8389-6EE0D544F318}" type="presParOf" srcId="{F4457225-BF1C-4539-85CB-593E6C6C3D81}" destId="{AE463987-4F48-4B10-B766-EA366039D3F5}" srcOrd="4" destOrd="0" presId="urn:microsoft.com/office/officeart/2018/5/layout/CenteredIconLabelDescriptionList"/>
    <dgm:cxn modelId="{D871FC5F-C0E6-4A38-974D-4340FAB2715C}" type="presParOf" srcId="{DFC300A1-987C-4B1F-BE7E-F0E24A95C184}" destId="{0117FD60-62EB-4D24-89FA-F4D89EB97A7F}" srcOrd="1" destOrd="0" presId="urn:microsoft.com/office/officeart/2018/5/layout/CenteredIconLabelDescriptionList"/>
    <dgm:cxn modelId="{B29A48EC-D7D2-4341-A5EA-BF37C5ED2B5D}" type="presParOf" srcId="{DFC300A1-987C-4B1F-BE7E-F0E24A95C184}" destId="{CE5F9CB6-5460-4F7D-91ED-A708B58B4766}" srcOrd="2" destOrd="0" presId="urn:microsoft.com/office/officeart/2018/5/layout/CenteredIconLabelDescriptionList"/>
    <dgm:cxn modelId="{D724D871-853D-4615-A14E-74D75FC357A3}" type="presParOf" srcId="{CE5F9CB6-5460-4F7D-91ED-A708B58B4766}" destId="{EF65379F-9091-4DD9-A7B1-7A6A4EBDF113}" srcOrd="0" destOrd="0" presId="urn:microsoft.com/office/officeart/2018/5/layout/CenteredIconLabelDescriptionList"/>
    <dgm:cxn modelId="{004CE0A5-A294-4ECC-8973-DE7228A81FCE}" type="presParOf" srcId="{CE5F9CB6-5460-4F7D-91ED-A708B58B4766}" destId="{6C51CEDE-1C92-4A3D-AB20-8992437ED62C}" srcOrd="1" destOrd="0" presId="urn:microsoft.com/office/officeart/2018/5/layout/CenteredIconLabelDescriptionList"/>
    <dgm:cxn modelId="{0C19AE63-673B-48E9-BF72-363DB8C4AD9F}" type="presParOf" srcId="{CE5F9CB6-5460-4F7D-91ED-A708B58B4766}" destId="{E54CBAFC-91F2-43F9-975B-F38957A7BAAB}" srcOrd="2" destOrd="0" presId="urn:microsoft.com/office/officeart/2018/5/layout/CenteredIconLabelDescriptionList"/>
    <dgm:cxn modelId="{22713EB1-63DA-4E35-BF38-CC8B88223D03}" type="presParOf" srcId="{CE5F9CB6-5460-4F7D-91ED-A708B58B4766}" destId="{6A9C6F35-B2C5-4EC4-B9D7-906EB960F1E3}" srcOrd="3" destOrd="0" presId="urn:microsoft.com/office/officeart/2018/5/layout/CenteredIconLabelDescriptionList"/>
    <dgm:cxn modelId="{68A6873B-2592-40E5-8E7B-CE02C4754EC9}" type="presParOf" srcId="{CE5F9CB6-5460-4F7D-91ED-A708B58B4766}" destId="{9499F2B5-BB40-40DB-9AB7-79723F0ECB0E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D36075-CA5E-4BD6-8303-01C611B5643C}">
      <dsp:nvSpPr>
        <dsp:cNvPr id="0" name=""/>
        <dsp:cNvSpPr/>
      </dsp:nvSpPr>
      <dsp:spPr>
        <a:xfrm>
          <a:off x="1645548" y="0"/>
          <a:ext cx="1510523" cy="147649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EBB745-C5BF-4875-A721-F5F8409999F3}">
      <dsp:nvSpPr>
        <dsp:cNvPr id="0" name=""/>
        <dsp:cNvSpPr/>
      </dsp:nvSpPr>
      <dsp:spPr>
        <a:xfrm>
          <a:off x="242919" y="1636106"/>
          <a:ext cx="4315781" cy="6327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200" kern="1200" dirty="0"/>
            <a:t>Look for an invasive species on your schoolyard</a:t>
          </a:r>
        </a:p>
      </dsp:txBody>
      <dsp:txXfrm>
        <a:off x="242919" y="1636106"/>
        <a:ext cx="4315781" cy="632783"/>
      </dsp:txXfrm>
    </dsp:sp>
    <dsp:sp modelId="{AE463987-4F48-4B10-B766-EA366039D3F5}">
      <dsp:nvSpPr>
        <dsp:cNvPr id="0" name=""/>
        <dsp:cNvSpPr/>
      </dsp:nvSpPr>
      <dsp:spPr>
        <a:xfrm>
          <a:off x="242919" y="2343128"/>
          <a:ext cx="4315781" cy="1454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65379F-9091-4DD9-A7B1-7A6A4EBDF113}">
      <dsp:nvSpPr>
        <dsp:cNvPr id="0" name=""/>
        <dsp:cNvSpPr/>
      </dsp:nvSpPr>
      <dsp:spPr>
        <a:xfrm>
          <a:off x="6716591" y="0"/>
          <a:ext cx="1510523" cy="147649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4CBAFC-91F2-43F9-975B-F38957A7BAAB}">
      <dsp:nvSpPr>
        <dsp:cNvPr id="0" name=""/>
        <dsp:cNvSpPr/>
      </dsp:nvSpPr>
      <dsp:spPr>
        <a:xfrm>
          <a:off x="5313962" y="1636106"/>
          <a:ext cx="4315781" cy="6327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200" kern="1200"/>
            <a:t>Answer these questions: </a:t>
          </a:r>
        </a:p>
      </dsp:txBody>
      <dsp:txXfrm>
        <a:off x="5313962" y="1636106"/>
        <a:ext cx="4315781" cy="632783"/>
      </dsp:txXfrm>
    </dsp:sp>
    <dsp:sp modelId="{9499F2B5-BB40-40DB-9AB7-79723F0ECB0E}">
      <dsp:nvSpPr>
        <dsp:cNvPr id="0" name=""/>
        <dsp:cNvSpPr/>
      </dsp:nvSpPr>
      <dsp:spPr>
        <a:xfrm>
          <a:off x="5313962" y="2343128"/>
          <a:ext cx="4315781" cy="1454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Where is the invasive species from?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How did it get here?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Are there any benefits to the invasive species?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What impact does the invasive species do to the environment?</a:t>
          </a:r>
        </a:p>
      </dsp:txBody>
      <dsp:txXfrm>
        <a:off x="5313962" y="2343128"/>
        <a:ext cx="4315781" cy="14543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73D55F9-11A3-4523-8F38-6BA37933791A}" type="datetime1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9216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757A-3EC2-4683-9080-1A460C37C843}" type="datetime1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19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096C-64ED-4153-A483-5C02E44AD5C3}" type="datetime1">
              <a:rPr lang="en-US" smtClean="0"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64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D56B-6EBE-4E5F-99D9-2A3DBDF37D0A}" type="datetime1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33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F3CA-C7E3-432D-9282-18F13836509A}" type="datetime1">
              <a:rPr lang="en-US" smtClean="0"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064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C62-1337-40B8-BA50-E9F4861DB4BC}" type="datetime1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1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5EB-2DA3-4B24-8725-19BC22A7BE50}" type="datetime1">
              <a:rPr lang="en-US" smtClean="0"/>
              <a:t>11/27/2023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497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37E6-0076-4915-A5A8-B7C11FA4F374}" type="datetime1">
              <a:rPr lang="en-US" smtClean="0"/>
              <a:t>11/27/2023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92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F58F-C0B5-422A-8E5A-6B99E5D80F0A}" type="datetime1">
              <a:rPr lang="en-US" smtClean="0"/>
              <a:t>11/27/2023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934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E655-9687-48DF-A33F-F8824CCCB5D1}" type="datetime1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271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D56A-AAB8-4544-A495-D0645413C9E3}" type="datetime1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22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193BAB95-8DA7-460B-B00A-7037C8394FB0}" type="datetime1">
              <a:rPr lang="en-US" smtClean="0"/>
              <a:pPr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402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garlicmustard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543D4-F4EA-49DB-89BC-99D0B6E050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6662" y="725467"/>
            <a:ext cx="5414255" cy="2784496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2">
                    <a:alpha val="80000"/>
                  </a:schemeClr>
                </a:solidFill>
              </a:rPr>
              <a:t>Invasive Species</a:t>
            </a:r>
            <a:endParaRPr lang="en-CA" dirty="0">
              <a:solidFill>
                <a:schemeClr val="tx2">
                  <a:alpha val="8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0EC862-CDA1-F93C-D175-B767178BB3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296" r="19455" b="2"/>
          <a:stretch/>
        </p:blipFill>
        <p:spPr>
          <a:xfrm>
            <a:off x="5924296" y="1336640"/>
            <a:ext cx="5283839" cy="5283839"/>
          </a:xfrm>
          <a:custGeom>
            <a:avLst/>
            <a:gdLst/>
            <a:ahLst/>
            <a:cxnLst/>
            <a:rect l="l" t="t" r="r" b="b"/>
            <a:pathLst>
              <a:path w="5777910" h="5777910">
                <a:moveTo>
                  <a:pt x="2888955" y="0"/>
                </a:moveTo>
                <a:cubicBezTo>
                  <a:pt x="4484481" y="0"/>
                  <a:pt x="5777910" y="1293429"/>
                  <a:pt x="5777910" y="2888955"/>
                </a:cubicBezTo>
                <a:cubicBezTo>
                  <a:pt x="5777910" y="4484481"/>
                  <a:pt x="4484481" y="5777910"/>
                  <a:pt x="2888955" y="5777910"/>
                </a:cubicBezTo>
                <a:cubicBezTo>
                  <a:pt x="1293429" y="5777910"/>
                  <a:pt x="0" y="4484481"/>
                  <a:pt x="0" y="2888955"/>
                </a:cubicBezTo>
                <a:cubicBezTo>
                  <a:pt x="0" y="1293429"/>
                  <a:pt x="1293429" y="0"/>
                  <a:pt x="2888955" y="0"/>
                </a:cubicBezTo>
                <a:close/>
              </a:path>
            </a:pathLst>
          </a:cu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8CE401BE-4356-3417-28E4-E4DDE605DF1F}"/>
              </a:ext>
            </a:extLst>
          </p:cNvPr>
          <p:cNvGrpSpPr/>
          <p:nvPr/>
        </p:nvGrpSpPr>
        <p:grpSpPr>
          <a:xfrm>
            <a:off x="-52964" y="40533"/>
            <a:ext cx="12680195" cy="1369867"/>
            <a:chOff x="268103" y="444814"/>
            <a:chExt cx="18310399" cy="1861186"/>
          </a:xfrm>
        </p:grpSpPr>
        <p:pic>
          <p:nvPicPr>
            <p:cNvPr id="6" name="Picture 5" descr="Graphical user interface&#10;&#10;Description automatically generated">
              <a:extLst>
                <a:ext uri="{FF2B5EF4-FFF2-40B4-BE49-F238E27FC236}">
                  <a16:creationId xmlns:a16="http://schemas.microsoft.com/office/drawing/2014/main" id="{74A2E043-4CDE-1694-9412-93158FEEE7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3774"/>
            <a:stretch/>
          </p:blipFill>
          <p:spPr>
            <a:xfrm>
              <a:off x="268103" y="452378"/>
              <a:ext cx="5985211" cy="1853622"/>
            </a:xfrm>
            <a:prstGeom prst="rect">
              <a:avLst/>
            </a:prstGeom>
          </p:spPr>
        </p:pic>
        <p:pic>
          <p:nvPicPr>
            <p:cNvPr id="7" name="Picture 6" descr="Graphical user interface&#10;&#10;Description automatically generated">
              <a:extLst>
                <a:ext uri="{FF2B5EF4-FFF2-40B4-BE49-F238E27FC236}">
                  <a16:creationId xmlns:a16="http://schemas.microsoft.com/office/drawing/2014/main" id="{0565A64E-5B35-7FC7-327A-87A28457296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604"/>
            <a:stretch/>
          </p:blipFill>
          <p:spPr>
            <a:xfrm>
              <a:off x="9963355" y="444814"/>
              <a:ext cx="8615147" cy="1857600"/>
            </a:xfrm>
            <a:prstGeom prst="rect">
              <a:avLst/>
            </a:prstGeom>
          </p:spPr>
        </p:pic>
        <p:pic>
          <p:nvPicPr>
            <p:cNvPr id="8" name="Picture 7" descr="Shape, rectangle&#10;&#10;Description automatically generated">
              <a:extLst>
                <a:ext uri="{FF2B5EF4-FFF2-40B4-BE49-F238E27FC236}">
                  <a16:creationId xmlns:a16="http://schemas.microsoft.com/office/drawing/2014/main" id="{551CB6D7-F325-7611-D788-14B16753767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4196" r="94056">
                          <a14:foregroundMark x1="19231" y1="58333" x2="19231" y2="58333"/>
                          <a14:foregroundMark x1="34266" y1="55000" x2="34266" y2="55000"/>
                          <a14:foregroundMark x1="4196" y1="56667" x2="4196" y2="56667"/>
                          <a14:foregroundMark x1="94056" y1="56667" x2="94056" y2="5666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69955" y="1279139"/>
              <a:ext cx="2720573" cy="570750"/>
            </a:xfrm>
            <a:prstGeom prst="rect">
              <a:avLst/>
            </a:prstGeom>
          </p:spPr>
        </p:pic>
        <p:pic>
          <p:nvPicPr>
            <p:cNvPr id="9" name="Picture 8" descr="Shape, rectangle&#10;&#10;Description automatically generated">
              <a:extLst>
                <a:ext uri="{FF2B5EF4-FFF2-40B4-BE49-F238E27FC236}">
                  <a16:creationId xmlns:a16="http://schemas.microsoft.com/office/drawing/2014/main" id="{DB2949E6-385B-870F-8665-65BBBCC3A6F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10000" b="90000" l="4196" r="91958">
                          <a14:foregroundMark x1="4196" y1="51667" x2="4196" y2="51667"/>
                          <a14:foregroundMark x1="91958" y1="55000" x2="91958" y2="55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5895" y="1270161"/>
              <a:ext cx="2720573" cy="570750"/>
            </a:xfrm>
            <a:prstGeom prst="rect">
              <a:avLst/>
            </a:prstGeom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19F4A738-D86C-E216-58E4-048426C616AE}"/>
              </a:ext>
            </a:extLst>
          </p:cNvPr>
          <p:cNvSpPr txBox="1"/>
          <p:nvPr/>
        </p:nvSpPr>
        <p:spPr>
          <a:xfrm>
            <a:off x="333813" y="6586980"/>
            <a:ext cx="11647472" cy="3693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CA" sz="1800" dirty="0">
                <a:effectLst/>
                <a:latin typeface="Calibri" panose="020F0502020204030204" pitchFamily="34" charset="0"/>
                <a:ea typeface="Grotesque" panose="020B0504020202020204" pitchFamily="34" charset="0"/>
                <a:cs typeface="Calibri" panose="020F0502020204030204" pitchFamily="34" charset="0"/>
              </a:rPr>
              <a:t>ElbowLakeCentre.ca</a:t>
            </a: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</a:t>
            </a:r>
            <a:r>
              <a:rPr lang="en-CA" sz="1800" dirty="0">
                <a:effectLst/>
                <a:latin typeface="Calibri" panose="020F0502020204030204" pitchFamily="34" charset="0"/>
                <a:ea typeface="Grotesque" panose="020B0504020202020204" pitchFamily="34" charset="0"/>
                <a:cs typeface="Calibri" panose="020F0502020204030204" pitchFamily="34" charset="0"/>
              </a:rPr>
              <a:t>  								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© Queen’s University Biological Station (QUBS), 2023</a:t>
            </a:r>
            <a:endParaRPr lang="en-US" sz="1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5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C096E-F24F-372D-843C-21133A46F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37590"/>
            <a:ext cx="9875520" cy="1356360"/>
          </a:xfrm>
        </p:spPr>
        <p:txBody>
          <a:bodyPr>
            <a:normAutofit/>
          </a:bodyPr>
          <a:lstStyle/>
          <a:p>
            <a:r>
              <a:rPr lang="en-US" dirty="0"/>
              <a:t>Extension Activity – Part 2 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12E1513-5064-434C-88C4-F1EB0506567F}"/>
              </a:ext>
            </a:extLst>
          </p:cNvPr>
          <p:cNvGrpSpPr/>
          <p:nvPr/>
        </p:nvGrpSpPr>
        <p:grpSpPr>
          <a:xfrm>
            <a:off x="746629" y="1707267"/>
            <a:ext cx="5790806" cy="4334697"/>
            <a:chOff x="242919" y="1636106"/>
            <a:chExt cx="4315781" cy="69825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33D9531-CB45-5346-A151-13FC880FADAB}"/>
                </a:ext>
              </a:extLst>
            </p:cNvPr>
            <p:cNvSpPr/>
            <p:nvPr/>
          </p:nvSpPr>
          <p:spPr>
            <a:xfrm>
              <a:off x="242919" y="1636106"/>
              <a:ext cx="4315781" cy="63278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7D40120-D99E-B142-A53C-325A1BC85BAC}"/>
                </a:ext>
              </a:extLst>
            </p:cNvPr>
            <p:cNvSpPr txBox="1"/>
            <p:nvPr/>
          </p:nvSpPr>
          <p:spPr>
            <a:xfrm>
              <a:off x="242919" y="1701575"/>
              <a:ext cx="4315781" cy="6327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b="1"/>
              </a:pPr>
              <a:r>
                <a:rPr lang="en-US" sz="2000" kern="1200" dirty="0"/>
                <a:t>The study is now presented through a website, where you can all contribute to the data!</a:t>
              </a:r>
            </a:p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b="1"/>
              </a:pPr>
              <a:r>
                <a:rPr lang="en-US" kern="1200" dirty="0"/>
                <a:t>Step 1</a:t>
              </a:r>
            </a:p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b="1"/>
              </a:pPr>
              <a:r>
                <a:rPr lang="en-US" kern="1200" dirty="0"/>
                <a:t>Visit </a:t>
              </a:r>
              <a:r>
                <a:rPr lang="en-US" kern="1200" dirty="0">
                  <a:hlinkClick r:id="rId2"/>
                </a:rPr>
                <a:t>Garlicmustard.org </a:t>
              </a:r>
              <a:endParaRPr lang="en-US" kern="1200" dirty="0"/>
            </a:p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b="1"/>
              </a:pPr>
              <a:endParaRPr lang="en-US" dirty="0"/>
            </a:p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b="1"/>
              </a:pPr>
              <a:r>
                <a:rPr lang="en-US" dirty="0"/>
                <a:t>Step 2</a:t>
              </a:r>
            </a:p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b="1"/>
              </a:pPr>
              <a:r>
                <a:rPr lang="en-US" dirty="0"/>
                <a:t> Read through the “Identification Tips” on the website, and download the ”Seek” by </a:t>
              </a:r>
              <a:r>
                <a:rPr lang="en-US" dirty="0" err="1"/>
                <a:t>iNaturalist</a:t>
              </a:r>
              <a:r>
                <a:rPr lang="en-US" dirty="0"/>
                <a:t> App on your phone. </a:t>
              </a:r>
            </a:p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b="1"/>
              </a:pPr>
              <a:endParaRPr lang="en-US" kern="1200" dirty="0"/>
            </a:p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b="1"/>
              </a:pPr>
              <a:r>
                <a:rPr lang="en-US" kern="1200" dirty="0"/>
                <a:t>Step 3</a:t>
              </a:r>
            </a:p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b="1"/>
              </a:pPr>
              <a:r>
                <a:rPr lang="en-US" kern="1200" dirty="0"/>
                <a:t>Visit </a:t>
              </a:r>
              <a:r>
                <a:rPr lang="en-US" dirty="0"/>
                <a:t>the local Belle Island and record your Garlic Mustard findings on the website under “Data Entry &amp; Sightings Report”.</a:t>
              </a:r>
              <a:endParaRPr lang="en-US" kern="1200" dirty="0"/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89B0D91D-242D-8F49-924E-236AF3DCBF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704" y="2399668"/>
            <a:ext cx="4608361" cy="35552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84C7D53-1AB0-8ADD-ED4F-23CC9DA592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400" y="230242"/>
            <a:ext cx="11363960" cy="122381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982C97B-CB2D-BBCF-0BCD-39137BF77B32}"/>
              </a:ext>
            </a:extLst>
          </p:cNvPr>
          <p:cNvSpPr txBox="1"/>
          <p:nvPr/>
        </p:nvSpPr>
        <p:spPr>
          <a:xfrm>
            <a:off x="333813" y="6556500"/>
            <a:ext cx="11647472" cy="3693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CA" sz="1800" dirty="0">
                <a:effectLst/>
                <a:latin typeface="Calibri" panose="020F0502020204030204" pitchFamily="34" charset="0"/>
                <a:ea typeface="Grotesque" panose="020B0504020202020204" pitchFamily="34" charset="0"/>
                <a:cs typeface="Calibri" panose="020F0502020204030204" pitchFamily="34" charset="0"/>
              </a:rPr>
              <a:t>ElbowLakeCentre.ca</a:t>
            </a: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</a:t>
            </a:r>
            <a:r>
              <a:rPr lang="en-CA" sz="1800" dirty="0">
                <a:effectLst/>
                <a:latin typeface="Calibri" panose="020F0502020204030204" pitchFamily="34" charset="0"/>
                <a:ea typeface="Grotesque" panose="020B0504020202020204" pitchFamily="34" charset="0"/>
                <a:cs typeface="Calibri" panose="020F0502020204030204" pitchFamily="34" charset="0"/>
              </a:rPr>
              <a:t>  								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© Queen’s University Biological Station (QUBS), 2023</a:t>
            </a:r>
            <a:endParaRPr lang="en-US" sz="1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007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0D3227-FD1E-4E2D-A332-740A3CA70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rgbClr val="FFFFFF"/>
                </a:solidFill>
              </a:rPr>
              <a:t>What is an Invasive Species?</a:t>
            </a:r>
            <a:endParaRPr lang="en-CA" sz="28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8080A-7A00-4C88-95A9-DC035BD28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081" y="873457"/>
            <a:ext cx="6020790" cy="5222543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Animals or plants from another location </a:t>
            </a:r>
            <a:endParaRPr lang="en-US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Often transferred by boats or humans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Cause harm to the natural ecosystem of their new environment</a:t>
            </a:r>
          </a:p>
          <a:p>
            <a:r>
              <a:rPr lang="en-US" sz="2000" dirty="0">
                <a:solidFill>
                  <a:schemeClr val="tx1"/>
                </a:solidFill>
              </a:rPr>
              <a:t>Capable of causing extinctions of native plants and animals, destroy biodiversity, and permanently alter habitats</a:t>
            </a:r>
            <a:endParaRPr lang="en-CA" sz="2000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B97D31-4403-3F24-B80C-C13E4BA580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9628"/>
            <a:ext cx="12192000" cy="13129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8F78EDF-9EBA-52D4-5071-94FCA3370A74}"/>
              </a:ext>
            </a:extLst>
          </p:cNvPr>
          <p:cNvSpPr txBox="1"/>
          <p:nvPr/>
        </p:nvSpPr>
        <p:spPr>
          <a:xfrm>
            <a:off x="333813" y="6556500"/>
            <a:ext cx="11647472" cy="3693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CA" sz="1800" dirty="0">
                <a:effectLst/>
                <a:latin typeface="Calibri" panose="020F0502020204030204" pitchFamily="34" charset="0"/>
                <a:ea typeface="Grotesque" panose="020B0504020202020204" pitchFamily="34" charset="0"/>
                <a:cs typeface="Calibri" panose="020F0502020204030204" pitchFamily="34" charset="0"/>
              </a:rPr>
              <a:t>ElbowLakeCentre.ca</a:t>
            </a: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</a:t>
            </a:r>
            <a:r>
              <a:rPr lang="en-CA" sz="1800" dirty="0">
                <a:effectLst/>
                <a:latin typeface="Calibri" panose="020F0502020204030204" pitchFamily="34" charset="0"/>
                <a:ea typeface="Grotesque" panose="020B0504020202020204" pitchFamily="34" charset="0"/>
                <a:cs typeface="Calibri" panose="020F0502020204030204" pitchFamily="34" charset="0"/>
              </a:rPr>
              <a:t>  								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© Queen’s University Biological Station (QUBS), 2023</a:t>
            </a:r>
            <a:endParaRPr lang="en-US" sz="1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217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04941-B8F3-4803-AAA3-AC524DCC9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995680"/>
            <a:ext cx="9875520" cy="1356360"/>
          </a:xfrm>
        </p:spPr>
        <p:txBody>
          <a:bodyPr/>
          <a:lstStyle/>
          <a:p>
            <a:r>
              <a:rPr lang="en-US" dirty="0"/>
              <a:t>Examples of Invasive Species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6B80E-0598-4067-9716-09A11F8E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0" y="1899920"/>
            <a:ext cx="9999871" cy="42468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Do any of these invasive species look familiar? Keep an eye out for them!</a:t>
            </a:r>
          </a:p>
          <a:p>
            <a:pPr marL="45720" indent="0">
              <a:buNone/>
            </a:pPr>
            <a:endParaRPr lang="en-CA" dirty="0"/>
          </a:p>
        </p:txBody>
      </p:sp>
      <p:pic>
        <p:nvPicPr>
          <p:cNvPr id="4" name="Picture 3" descr="Circle&#10;&#10;Description automatically generated">
            <a:extLst>
              <a:ext uri="{FF2B5EF4-FFF2-40B4-BE49-F238E27FC236}">
                <a16:creationId xmlns:a16="http://schemas.microsoft.com/office/drawing/2014/main" id="{3006E5E0-0B4E-47E6-997B-75210ED624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040" y="2178562"/>
            <a:ext cx="7419340" cy="417654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2C8A0C84-A767-A880-FAE0-CE89933E1110}"/>
              </a:ext>
            </a:extLst>
          </p:cNvPr>
          <p:cNvGrpSpPr/>
          <p:nvPr/>
        </p:nvGrpSpPr>
        <p:grpSpPr>
          <a:xfrm>
            <a:off x="375920" y="243733"/>
            <a:ext cx="12159871" cy="1249787"/>
            <a:chOff x="252791" y="444814"/>
            <a:chExt cx="18325711" cy="1861186"/>
          </a:xfrm>
        </p:grpSpPr>
        <p:pic>
          <p:nvPicPr>
            <p:cNvPr id="8" name="Picture 7" descr="Graphical user interface&#10;&#10;Description automatically generated">
              <a:extLst>
                <a:ext uri="{FF2B5EF4-FFF2-40B4-BE49-F238E27FC236}">
                  <a16:creationId xmlns:a16="http://schemas.microsoft.com/office/drawing/2014/main" id="{4E8AE434-E299-2404-B8E0-114DC363D10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3774"/>
            <a:stretch/>
          </p:blipFill>
          <p:spPr>
            <a:xfrm>
              <a:off x="252791" y="452378"/>
              <a:ext cx="5985210" cy="1853622"/>
            </a:xfrm>
            <a:prstGeom prst="rect">
              <a:avLst/>
            </a:prstGeom>
          </p:spPr>
        </p:pic>
        <p:pic>
          <p:nvPicPr>
            <p:cNvPr id="9" name="Picture 8" descr="Graphical user interface&#10;&#10;Description automatically generated">
              <a:extLst>
                <a:ext uri="{FF2B5EF4-FFF2-40B4-BE49-F238E27FC236}">
                  <a16:creationId xmlns:a16="http://schemas.microsoft.com/office/drawing/2014/main" id="{F9B518EA-1319-E129-A359-5CD2913A56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604"/>
            <a:stretch/>
          </p:blipFill>
          <p:spPr>
            <a:xfrm>
              <a:off x="9963355" y="444814"/>
              <a:ext cx="8615147" cy="1857600"/>
            </a:xfrm>
            <a:prstGeom prst="rect">
              <a:avLst/>
            </a:prstGeom>
          </p:spPr>
        </p:pic>
        <p:pic>
          <p:nvPicPr>
            <p:cNvPr id="10" name="Picture 9" descr="Shape, rectangle&#10;&#10;Description automatically generated">
              <a:extLst>
                <a:ext uri="{FF2B5EF4-FFF2-40B4-BE49-F238E27FC236}">
                  <a16:creationId xmlns:a16="http://schemas.microsoft.com/office/drawing/2014/main" id="{112C7BC0-92D3-7093-7A32-C6F9CD5C55B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4196" r="94056">
                          <a14:foregroundMark x1="19231" y1="58333" x2="19231" y2="58333"/>
                          <a14:foregroundMark x1="34266" y1="55000" x2="34266" y2="55000"/>
                          <a14:foregroundMark x1="4196" y1="56667" x2="4196" y2="56667"/>
                          <a14:foregroundMark x1="94056" y1="56667" x2="94056" y2="5666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69955" y="1279139"/>
              <a:ext cx="2720573" cy="570750"/>
            </a:xfrm>
            <a:prstGeom prst="rect">
              <a:avLst/>
            </a:prstGeom>
          </p:spPr>
        </p:pic>
        <p:pic>
          <p:nvPicPr>
            <p:cNvPr id="11" name="Picture 10" descr="Shape, rectangle&#10;&#10;Description automatically generated">
              <a:extLst>
                <a:ext uri="{FF2B5EF4-FFF2-40B4-BE49-F238E27FC236}">
                  <a16:creationId xmlns:a16="http://schemas.microsoft.com/office/drawing/2014/main" id="{0B8B4106-E7A6-37BB-E906-E8FB94873CA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10000" b="90000" l="4196" r="91958">
                          <a14:foregroundMark x1="4196" y1="51667" x2="4196" y2="51667"/>
                          <a14:foregroundMark x1="91958" y1="55000" x2="91958" y2="55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5895" y="1270161"/>
              <a:ext cx="2720573" cy="570750"/>
            </a:xfrm>
            <a:prstGeom prst="rect">
              <a:avLst/>
            </a:prstGeom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0F7A2449-06AA-002D-D103-855FBDFFA026}"/>
              </a:ext>
            </a:extLst>
          </p:cNvPr>
          <p:cNvSpPr txBox="1"/>
          <p:nvPr/>
        </p:nvSpPr>
        <p:spPr>
          <a:xfrm>
            <a:off x="333813" y="6546340"/>
            <a:ext cx="11647472" cy="3693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CA" sz="1800" dirty="0">
                <a:effectLst/>
                <a:latin typeface="Calibri" panose="020F0502020204030204" pitchFamily="34" charset="0"/>
                <a:ea typeface="Grotesque" panose="020B0504020202020204" pitchFamily="34" charset="0"/>
                <a:cs typeface="Calibri" panose="020F0502020204030204" pitchFamily="34" charset="0"/>
              </a:rPr>
              <a:t>ElbowLakeCentre.ca</a:t>
            </a: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</a:t>
            </a:r>
            <a:r>
              <a:rPr lang="en-CA" sz="1800" dirty="0">
                <a:effectLst/>
                <a:latin typeface="Calibri" panose="020F0502020204030204" pitchFamily="34" charset="0"/>
                <a:ea typeface="Grotesque" panose="020B0504020202020204" pitchFamily="34" charset="0"/>
                <a:cs typeface="Calibri" panose="020F0502020204030204" pitchFamily="34" charset="0"/>
              </a:rPr>
              <a:t>  								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© Queen’s University Biological Station (QUBS), 2023</a:t>
            </a:r>
            <a:endParaRPr lang="en-US" sz="1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115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5F749-46F5-4F63-B3E2-67C77BEB3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1783" y="1097280"/>
            <a:ext cx="6693061" cy="1356360"/>
          </a:xfrm>
        </p:spPr>
        <p:txBody>
          <a:bodyPr>
            <a:normAutofit/>
          </a:bodyPr>
          <a:lstStyle/>
          <a:p>
            <a:r>
              <a:rPr lang="en-US" dirty="0"/>
              <a:t>Garlic Mustard</a:t>
            </a:r>
            <a:endParaRPr lang="en-CA" dirty="0"/>
          </a:p>
        </p:txBody>
      </p:sp>
      <p:pic>
        <p:nvPicPr>
          <p:cNvPr id="1026" name="Picture 2" descr="Garlic mustard has invaded Ontario. Learn how to control it!">
            <a:extLst>
              <a:ext uri="{FF2B5EF4-FFF2-40B4-BE49-F238E27FC236}">
                <a16:creationId xmlns:a16="http://schemas.microsoft.com/office/drawing/2014/main" id="{8BF9AAC2-86EB-418B-901C-F2761C92D3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47" r="33284" b="-1"/>
          <a:stretch/>
        </p:blipFill>
        <p:spPr bwMode="auto">
          <a:xfrm>
            <a:off x="1361256" y="1275562"/>
            <a:ext cx="3027863" cy="5295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10551-68AA-411C-B2AE-0923A6E31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2103" y="2057400"/>
            <a:ext cx="6693061" cy="4038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Spreads very fast and is considered one of Ontario’s most damaging forest plant species.</a:t>
            </a:r>
          </a:p>
          <a:p>
            <a:r>
              <a:rPr lang="en-US" dirty="0">
                <a:solidFill>
                  <a:schemeClr val="tx1"/>
                </a:solidFill>
              </a:rPr>
              <a:t>Was brought to Ontario from Europe because it is rich in vitamins A and C.</a:t>
            </a:r>
          </a:p>
          <a:p>
            <a:r>
              <a:rPr lang="en-CA" dirty="0">
                <a:solidFill>
                  <a:schemeClr val="tx1"/>
                </a:solidFill>
              </a:rPr>
              <a:t>The biggest problem with garlic mustard is that it puts harmful chemicals into the soil that makes it impossible for any other plants to live there.</a:t>
            </a:r>
          </a:p>
          <a:p>
            <a:r>
              <a:rPr lang="en-CA" dirty="0">
                <a:solidFill>
                  <a:schemeClr val="tx1"/>
                </a:solidFill>
              </a:rPr>
              <a:t>The roots release chemicals that interfere with native plants' ability to absorb nutrients.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F659DB-0011-A1B5-ACEB-3CAC9AE53E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39" y="268458"/>
            <a:ext cx="11971445" cy="118442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16E4DA3-5B49-9E0B-654E-027911F941D4}"/>
              </a:ext>
            </a:extLst>
          </p:cNvPr>
          <p:cNvSpPr txBox="1"/>
          <p:nvPr/>
        </p:nvSpPr>
        <p:spPr>
          <a:xfrm>
            <a:off x="333813" y="6556500"/>
            <a:ext cx="11647472" cy="3693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CA" sz="1800" dirty="0">
                <a:effectLst/>
                <a:latin typeface="Calibri" panose="020F0502020204030204" pitchFamily="34" charset="0"/>
                <a:ea typeface="Grotesque" panose="020B0504020202020204" pitchFamily="34" charset="0"/>
                <a:cs typeface="Calibri" panose="020F0502020204030204" pitchFamily="34" charset="0"/>
              </a:rPr>
              <a:t>ElbowLakeCentre.ca</a:t>
            </a: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</a:t>
            </a:r>
            <a:r>
              <a:rPr lang="en-CA" sz="1800" dirty="0">
                <a:effectLst/>
                <a:latin typeface="Calibri" panose="020F0502020204030204" pitchFamily="34" charset="0"/>
                <a:ea typeface="Grotesque" panose="020B0504020202020204" pitchFamily="34" charset="0"/>
                <a:cs typeface="Calibri" panose="020F0502020204030204" pitchFamily="34" charset="0"/>
              </a:rPr>
              <a:t>  								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© Queen’s University Biological Station (QUBS), 2023</a:t>
            </a:r>
            <a:endParaRPr lang="en-US" sz="1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510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FC6DD-D182-40C1-B69E-E8B196835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280160"/>
            <a:ext cx="9875520" cy="135636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Global Garlic Mustard Field Study (GGMFS)</a:t>
            </a:r>
            <a:br>
              <a:rPr lang="en-US" dirty="0"/>
            </a:br>
            <a:r>
              <a:rPr lang="en-US" dirty="0"/>
              <a:t>What is it?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72E06-3A9A-4627-A4FB-568EB3611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494280"/>
            <a:ext cx="9872871" cy="4038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 study where scientists studied and recorded data on: 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Estimated population size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Density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Age structure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Plant size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Reproductive success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Damage by herbivores and pathogens</a:t>
            </a:r>
          </a:p>
          <a:p>
            <a:r>
              <a:rPr lang="en-US" dirty="0">
                <a:solidFill>
                  <a:schemeClr val="tx1"/>
                </a:solidFill>
              </a:rPr>
              <a:t>Goals of experiment:</a:t>
            </a:r>
          </a:p>
          <a:p>
            <a:pPr marL="274320" lvl="1" indent="0">
              <a:buNone/>
            </a:pPr>
            <a:r>
              <a:rPr lang="en-US" dirty="0">
                <a:solidFill>
                  <a:schemeClr val="tx1"/>
                </a:solidFill>
              </a:rPr>
              <a:t>1. Learn more about what makes garlic mustard a good invader</a:t>
            </a:r>
          </a:p>
          <a:p>
            <a:pPr marL="274320" lvl="1" indent="0">
              <a:buNone/>
            </a:pPr>
            <a:r>
              <a:rPr lang="en-US" dirty="0">
                <a:solidFill>
                  <a:schemeClr val="tx1"/>
                </a:solidFill>
              </a:rPr>
              <a:t>2. encourage studies of other invasive species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3E80C6-223D-C33A-C432-2949ACB0BA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42668"/>
            <a:ext cx="12192000" cy="13129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E8D95D1-7673-D68D-7B83-96D3D9A90F14}"/>
              </a:ext>
            </a:extLst>
          </p:cNvPr>
          <p:cNvSpPr txBox="1"/>
          <p:nvPr/>
        </p:nvSpPr>
        <p:spPr>
          <a:xfrm>
            <a:off x="333813" y="6556500"/>
            <a:ext cx="11647472" cy="3693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CA" sz="1800" dirty="0">
                <a:effectLst/>
                <a:latin typeface="Calibri" panose="020F0502020204030204" pitchFamily="34" charset="0"/>
                <a:ea typeface="Grotesque" panose="020B0504020202020204" pitchFamily="34" charset="0"/>
                <a:cs typeface="Calibri" panose="020F0502020204030204" pitchFamily="34" charset="0"/>
              </a:rPr>
              <a:t>ElbowLakeCentre.ca</a:t>
            </a: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</a:t>
            </a:r>
            <a:r>
              <a:rPr lang="en-CA" sz="1800" dirty="0">
                <a:effectLst/>
                <a:latin typeface="Calibri" panose="020F0502020204030204" pitchFamily="34" charset="0"/>
                <a:ea typeface="Grotesque" panose="020B0504020202020204" pitchFamily="34" charset="0"/>
                <a:cs typeface="Calibri" panose="020F0502020204030204" pitchFamily="34" charset="0"/>
              </a:rPr>
              <a:t>  								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© Queen’s University Biological Station (QUBS), 2023</a:t>
            </a:r>
            <a:endParaRPr lang="en-US" sz="1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484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28265-5C67-4496-9302-7D050BBEE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625600"/>
            <a:ext cx="9875520" cy="135636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Global Garlic Mustard Field Study (GGMFS)</a:t>
            </a:r>
            <a:br>
              <a:rPr lang="en-US" dirty="0"/>
            </a:br>
            <a:r>
              <a:rPr lang="en-US" dirty="0"/>
              <a:t>How was the Study Conducted?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E946E-68CD-4157-94DF-A60A4A74D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880360"/>
            <a:ext cx="9872871" cy="4038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Completed over 4 years</a:t>
            </a:r>
          </a:p>
          <a:p>
            <a:r>
              <a:rPr lang="en-US" dirty="0">
                <a:solidFill>
                  <a:schemeClr val="tx1"/>
                </a:solidFill>
              </a:rPr>
              <a:t>164 scientists participated</a:t>
            </a:r>
          </a:p>
          <a:p>
            <a:r>
              <a:rPr lang="en-US" dirty="0">
                <a:solidFill>
                  <a:schemeClr val="tx1"/>
                </a:solidFill>
              </a:rPr>
              <a:t>Scientists were studying garlic mustard in Europe and North America</a:t>
            </a:r>
          </a:p>
          <a:p>
            <a:r>
              <a:rPr lang="en-US" dirty="0">
                <a:solidFill>
                  <a:schemeClr val="tx1"/>
                </a:solidFill>
              </a:rPr>
              <a:t>Each scientist followed this procedure: 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Found a section of garlic mustard with dimensions of 1m x 0.5m.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Collected data about the number of plants, height of plants, number of flowers, number of leaves, number of damaged/undamaged leaves.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Took photos of the plants.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Collected seeds from 20 adult plants.</a:t>
            </a:r>
            <a:endParaRPr lang="en-CA" dirty="0">
              <a:solidFill>
                <a:schemeClr val="tx1"/>
              </a:solidFill>
            </a:endParaRPr>
          </a:p>
          <a:p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72D1B0-C3F8-D98C-330A-412FFEA7A9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720" y="303628"/>
            <a:ext cx="12192000" cy="13129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832CB6D-69F8-7A0F-E6FE-AD4B36C88C97}"/>
              </a:ext>
            </a:extLst>
          </p:cNvPr>
          <p:cNvSpPr txBox="1"/>
          <p:nvPr/>
        </p:nvSpPr>
        <p:spPr>
          <a:xfrm>
            <a:off x="333813" y="6556500"/>
            <a:ext cx="11647472" cy="3693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CA" sz="1800" dirty="0">
                <a:effectLst/>
                <a:latin typeface="Calibri" panose="020F0502020204030204" pitchFamily="34" charset="0"/>
                <a:ea typeface="Grotesque" panose="020B0504020202020204" pitchFamily="34" charset="0"/>
                <a:cs typeface="Calibri" panose="020F0502020204030204" pitchFamily="34" charset="0"/>
              </a:rPr>
              <a:t>ElbowLakeCentre.ca</a:t>
            </a: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</a:t>
            </a:r>
            <a:r>
              <a:rPr lang="en-CA" sz="1800" dirty="0">
                <a:effectLst/>
                <a:latin typeface="Calibri" panose="020F0502020204030204" pitchFamily="34" charset="0"/>
                <a:ea typeface="Grotesque" panose="020B0504020202020204" pitchFamily="34" charset="0"/>
                <a:cs typeface="Calibri" panose="020F0502020204030204" pitchFamily="34" charset="0"/>
              </a:rPr>
              <a:t>  								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© Queen’s University Biological Station (QUBS), 2023</a:t>
            </a:r>
            <a:endParaRPr lang="en-US" sz="1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834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A24CE-FAFC-1696-8102-95F171753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188720"/>
            <a:ext cx="9875520" cy="1356360"/>
          </a:xfrm>
        </p:spPr>
        <p:txBody>
          <a:bodyPr/>
          <a:lstStyle/>
          <a:p>
            <a:r>
              <a:rPr lang="en-US" dirty="0"/>
              <a:t>Where the Study was Conducted</a:t>
            </a:r>
          </a:p>
        </p:txBody>
      </p:sp>
      <p:pic>
        <p:nvPicPr>
          <p:cNvPr id="4" name="Picture 4" descr="Diagram&#10;&#10;Description automatically generated">
            <a:extLst>
              <a:ext uri="{FF2B5EF4-FFF2-40B4-BE49-F238E27FC236}">
                <a16:creationId xmlns:a16="http://schemas.microsoft.com/office/drawing/2014/main" id="{752671B0-DC1D-5DAB-2F5D-78E91CF4AF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504" y="2287547"/>
            <a:ext cx="11258884" cy="4214911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2640C2A2-D079-5D77-7F0E-E3BBD215B71A}"/>
              </a:ext>
            </a:extLst>
          </p:cNvPr>
          <p:cNvGrpSpPr/>
          <p:nvPr/>
        </p:nvGrpSpPr>
        <p:grpSpPr>
          <a:xfrm>
            <a:off x="140077" y="264160"/>
            <a:ext cx="12224644" cy="1308800"/>
            <a:chOff x="268103" y="444814"/>
            <a:chExt cx="18310399" cy="1861186"/>
          </a:xfrm>
        </p:grpSpPr>
        <p:pic>
          <p:nvPicPr>
            <p:cNvPr id="7" name="Picture 6" descr="Graphical user interface&#10;&#10;Description automatically generated">
              <a:extLst>
                <a:ext uri="{FF2B5EF4-FFF2-40B4-BE49-F238E27FC236}">
                  <a16:creationId xmlns:a16="http://schemas.microsoft.com/office/drawing/2014/main" id="{09ADBC68-DAA1-F614-024B-E7578E1B6CD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3774"/>
            <a:stretch/>
          </p:blipFill>
          <p:spPr>
            <a:xfrm>
              <a:off x="268103" y="452378"/>
              <a:ext cx="5985211" cy="1853622"/>
            </a:xfrm>
            <a:prstGeom prst="rect">
              <a:avLst/>
            </a:prstGeom>
          </p:spPr>
        </p:pic>
        <p:pic>
          <p:nvPicPr>
            <p:cNvPr id="8" name="Picture 7" descr="Graphical user interface&#10;&#10;Description automatically generated">
              <a:extLst>
                <a:ext uri="{FF2B5EF4-FFF2-40B4-BE49-F238E27FC236}">
                  <a16:creationId xmlns:a16="http://schemas.microsoft.com/office/drawing/2014/main" id="{E2A6E7ED-B43A-1358-87A8-7BBABC343A8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604"/>
            <a:stretch/>
          </p:blipFill>
          <p:spPr>
            <a:xfrm>
              <a:off x="9963355" y="444814"/>
              <a:ext cx="8615147" cy="1857600"/>
            </a:xfrm>
            <a:prstGeom prst="rect">
              <a:avLst/>
            </a:prstGeom>
          </p:spPr>
        </p:pic>
        <p:pic>
          <p:nvPicPr>
            <p:cNvPr id="9" name="Picture 8" descr="Shape, rectangle&#10;&#10;Description automatically generated">
              <a:extLst>
                <a:ext uri="{FF2B5EF4-FFF2-40B4-BE49-F238E27FC236}">
                  <a16:creationId xmlns:a16="http://schemas.microsoft.com/office/drawing/2014/main" id="{8FF69BC9-814C-D630-25F2-AD970D4B4EB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4196" r="94056">
                          <a14:foregroundMark x1="19231" y1="58333" x2="19231" y2="58333"/>
                          <a14:foregroundMark x1="34266" y1="55000" x2="34266" y2="55000"/>
                          <a14:foregroundMark x1="4196" y1="56667" x2="4196" y2="56667"/>
                          <a14:foregroundMark x1="94056" y1="56667" x2="94056" y2="5666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69955" y="1279139"/>
              <a:ext cx="2720573" cy="570750"/>
            </a:xfrm>
            <a:prstGeom prst="rect">
              <a:avLst/>
            </a:prstGeom>
          </p:spPr>
        </p:pic>
        <p:pic>
          <p:nvPicPr>
            <p:cNvPr id="10" name="Picture 9" descr="Shape, rectangle&#10;&#10;Description automatically generated">
              <a:extLst>
                <a:ext uri="{FF2B5EF4-FFF2-40B4-BE49-F238E27FC236}">
                  <a16:creationId xmlns:a16="http://schemas.microsoft.com/office/drawing/2014/main" id="{1D4F18FB-A768-EB77-AAC1-4D4F3BDE61B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10000" b="90000" l="4196" r="91958">
                          <a14:foregroundMark x1="4196" y1="51667" x2="4196" y2="51667"/>
                          <a14:foregroundMark x1="91958" y1="55000" x2="91958" y2="55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5895" y="1270161"/>
              <a:ext cx="2720573" cy="570750"/>
            </a:xfrm>
            <a:prstGeom prst="rect">
              <a:avLst/>
            </a:prstGeom>
          </p:spPr>
        </p:pic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88B18060-942A-42E9-DC99-C5B572C6F2F4}"/>
              </a:ext>
            </a:extLst>
          </p:cNvPr>
          <p:cNvSpPr txBox="1"/>
          <p:nvPr/>
        </p:nvSpPr>
        <p:spPr>
          <a:xfrm>
            <a:off x="272264" y="6547881"/>
            <a:ext cx="11647472" cy="3693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CA" sz="1800" dirty="0">
                <a:effectLst/>
                <a:latin typeface="Calibri" panose="020F0502020204030204" pitchFamily="34" charset="0"/>
                <a:ea typeface="Grotesque" panose="020B0504020202020204" pitchFamily="34" charset="0"/>
                <a:cs typeface="Calibri" panose="020F0502020204030204" pitchFamily="34" charset="0"/>
              </a:rPr>
              <a:t>ElbowLakeCentre.ca</a:t>
            </a: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</a:t>
            </a:r>
            <a:r>
              <a:rPr lang="en-CA" sz="1800" dirty="0">
                <a:effectLst/>
                <a:latin typeface="Calibri" panose="020F0502020204030204" pitchFamily="34" charset="0"/>
                <a:ea typeface="Grotesque" panose="020B0504020202020204" pitchFamily="34" charset="0"/>
                <a:cs typeface="Calibri" panose="020F0502020204030204" pitchFamily="34" charset="0"/>
              </a:rPr>
              <a:t>  								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© Queen’s University Biological Station (QUBS), 2023</a:t>
            </a:r>
            <a:endParaRPr lang="en-US" sz="1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031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3A046-7C38-4AC4-8156-3D576F730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483360"/>
            <a:ext cx="9875520" cy="135636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Global Garlic Mustard Field Study (GGMFS)</a:t>
            </a:r>
            <a:br>
              <a:rPr lang="en-US" dirty="0"/>
            </a:br>
            <a:r>
              <a:rPr lang="en-US" b="1" dirty="0"/>
              <a:t>Outcomes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2C931-BEB3-4ACA-9CC1-B53D6A17D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733040"/>
            <a:ext cx="9872871" cy="24587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Full data has not yet been released … stay tuned for the results!</a:t>
            </a:r>
          </a:p>
          <a:p>
            <a:r>
              <a:rPr lang="en-US" dirty="0">
                <a:solidFill>
                  <a:schemeClr val="tx1"/>
                </a:solidFill>
              </a:rPr>
              <a:t>Connected scientists from around the world.</a:t>
            </a:r>
          </a:p>
          <a:p>
            <a:r>
              <a:rPr lang="en-US" dirty="0">
                <a:solidFill>
                  <a:schemeClr val="tx1"/>
                </a:solidFill>
              </a:rPr>
              <a:t>Planning of studies for other invasive species is underway.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F2A6235-432D-30C1-A091-DE959BD45651}"/>
              </a:ext>
            </a:extLst>
          </p:cNvPr>
          <p:cNvGrpSpPr/>
          <p:nvPr/>
        </p:nvGrpSpPr>
        <p:grpSpPr>
          <a:xfrm>
            <a:off x="233680" y="251407"/>
            <a:ext cx="11760398" cy="1282753"/>
            <a:chOff x="268103" y="444814"/>
            <a:chExt cx="18310399" cy="1876045"/>
          </a:xfrm>
        </p:grpSpPr>
        <p:pic>
          <p:nvPicPr>
            <p:cNvPr id="7" name="Picture 6" descr="Graphical user interface&#10;&#10;Description automatically generated">
              <a:extLst>
                <a:ext uri="{FF2B5EF4-FFF2-40B4-BE49-F238E27FC236}">
                  <a16:creationId xmlns:a16="http://schemas.microsoft.com/office/drawing/2014/main" id="{EB66FA2D-3F6F-1173-C68A-EAC0F473F4F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3774"/>
            <a:stretch/>
          </p:blipFill>
          <p:spPr>
            <a:xfrm>
              <a:off x="268103" y="467237"/>
              <a:ext cx="5985212" cy="1853622"/>
            </a:xfrm>
            <a:prstGeom prst="rect">
              <a:avLst/>
            </a:prstGeom>
          </p:spPr>
        </p:pic>
        <p:pic>
          <p:nvPicPr>
            <p:cNvPr id="8" name="Picture 7" descr="Graphical user interface&#10;&#10;Description automatically generated">
              <a:extLst>
                <a:ext uri="{FF2B5EF4-FFF2-40B4-BE49-F238E27FC236}">
                  <a16:creationId xmlns:a16="http://schemas.microsoft.com/office/drawing/2014/main" id="{2A939E22-11F5-00E1-851A-F4989D677AE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604"/>
            <a:stretch/>
          </p:blipFill>
          <p:spPr>
            <a:xfrm>
              <a:off x="9963355" y="444814"/>
              <a:ext cx="8615147" cy="1857600"/>
            </a:xfrm>
            <a:prstGeom prst="rect">
              <a:avLst/>
            </a:prstGeom>
          </p:spPr>
        </p:pic>
        <p:pic>
          <p:nvPicPr>
            <p:cNvPr id="9" name="Picture 8" descr="Shape, rectangle&#10;&#10;Description automatically generated">
              <a:extLst>
                <a:ext uri="{FF2B5EF4-FFF2-40B4-BE49-F238E27FC236}">
                  <a16:creationId xmlns:a16="http://schemas.microsoft.com/office/drawing/2014/main" id="{49ACD1A1-7ABB-BB2A-1FE8-E94D5947DA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4196" r="94056">
                          <a14:foregroundMark x1="19231" y1="58333" x2="19231" y2="58333"/>
                          <a14:foregroundMark x1="34266" y1="55000" x2="34266" y2="55000"/>
                          <a14:foregroundMark x1="4196" y1="56667" x2="4196" y2="56667"/>
                          <a14:foregroundMark x1="94056" y1="56667" x2="94056" y2="5666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69955" y="1279139"/>
              <a:ext cx="2720573" cy="570750"/>
            </a:xfrm>
            <a:prstGeom prst="rect">
              <a:avLst/>
            </a:prstGeom>
          </p:spPr>
        </p:pic>
        <p:pic>
          <p:nvPicPr>
            <p:cNvPr id="10" name="Picture 9" descr="Shape, rectangle&#10;&#10;Description automatically generated">
              <a:extLst>
                <a:ext uri="{FF2B5EF4-FFF2-40B4-BE49-F238E27FC236}">
                  <a16:creationId xmlns:a16="http://schemas.microsoft.com/office/drawing/2014/main" id="{1681E05C-08B6-94AA-50E7-062DCBDC12A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0000" b="90000" l="4196" r="91958">
                          <a14:foregroundMark x1="4196" y1="51667" x2="4196" y2="51667"/>
                          <a14:foregroundMark x1="91958" y1="55000" x2="91958" y2="55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5895" y="1270161"/>
              <a:ext cx="2720573" cy="570750"/>
            </a:xfrm>
            <a:prstGeom prst="rect">
              <a:avLst/>
            </a:prstGeom>
          </p:spPr>
        </p:pic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96A95867-A18F-43E0-15CA-366168B1ED00}"/>
              </a:ext>
            </a:extLst>
          </p:cNvPr>
          <p:cNvSpPr txBox="1"/>
          <p:nvPr/>
        </p:nvSpPr>
        <p:spPr>
          <a:xfrm>
            <a:off x="272264" y="6570941"/>
            <a:ext cx="11647472" cy="3693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CA" sz="1800" dirty="0">
                <a:effectLst/>
                <a:latin typeface="Calibri" panose="020F0502020204030204" pitchFamily="34" charset="0"/>
                <a:ea typeface="Grotesque" panose="020B0504020202020204" pitchFamily="34" charset="0"/>
                <a:cs typeface="Calibri" panose="020F0502020204030204" pitchFamily="34" charset="0"/>
              </a:rPr>
              <a:t>ElbowLakeCentre.ca</a:t>
            </a: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</a:t>
            </a:r>
            <a:r>
              <a:rPr lang="en-CA" sz="1800" dirty="0">
                <a:effectLst/>
                <a:latin typeface="Calibri" panose="020F0502020204030204" pitchFamily="34" charset="0"/>
                <a:ea typeface="Grotesque" panose="020B0504020202020204" pitchFamily="34" charset="0"/>
                <a:cs typeface="Calibri" panose="020F0502020204030204" pitchFamily="34" charset="0"/>
              </a:rPr>
              <a:t>  								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© Queen’s University Biological Station (QUBS), 2023</a:t>
            </a:r>
            <a:endParaRPr lang="en-US" sz="1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744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C096E-F24F-372D-843C-21133A46F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270000"/>
            <a:ext cx="9875520" cy="1356360"/>
          </a:xfrm>
        </p:spPr>
        <p:txBody>
          <a:bodyPr>
            <a:normAutofit/>
          </a:bodyPr>
          <a:lstStyle/>
          <a:p>
            <a:r>
              <a:rPr lang="en-US" dirty="0"/>
              <a:t>Extension Activity – Part 1 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FD11EF8D-2CE1-EF12-6A39-BB234672FF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6150120"/>
              </p:ext>
            </p:extLst>
          </p:nvPr>
        </p:nvGraphicFramePr>
        <p:xfrm>
          <a:off x="1143000" y="2298530"/>
          <a:ext cx="9872663" cy="3797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9B401DDD-C290-4C2D-8EB1-92B3B5C6003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4960" y="270828"/>
            <a:ext cx="11647472" cy="125434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85ECD99-12ED-56F9-DB31-E7A0B067AFD2}"/>
              </a:ext>
            </a:extLst>
          </p:cNvPr>
          <p:cNvSpPr txBox="1"/>
          <p:nvPr/>
        </p:nvSpPr>
        <p:spPr>
          <a:xfrm>
            <a:off x="333813" y="6556500"/>
            <a:ext cx="11647472" cy="3693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CA" sz="1800" dirty="0">
                <a:effectLst/>
                <a:latin typeface="Calibri" panose="020F0502020204030204" pitchFamily="34" charset="0"/>
                <a:ea typeface="Grotesque" panose="020B0504020202020204" pitchFamily="34" charset="0"/>
                <a:cs typeface="Calibri" panose="020F0502020204030204" pitchFamily="34" charset="0"/>
              </a:rPr>
              <a:t>ElbowLakeCentre.ca</a:t>
            </a: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</a:t>
            </a:r>
            <a:r>
              <a:rPr lang="en-CA" sz="1800" dirty="0">
                <a:effectLst/>
                <a:latin typeface="Calibri" panose="020F0502020204030204" pitchFamily="34" charset="0"/>
                <a:ea typeface="Grotesque" panose="020B0504020202020204" pitchFamily="34" charset="0"/>
                <a:cs typeface="Calibri" panose="020F0502020204030204" pitchFamily="34" charset="0"/>
              </a:rPr>
              <a:t>  								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© Queen’s University Biological Station (QUBS), 2023</a:t>
            </a:r>
            <a:endParaRPr lang="en-US" sz="1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314596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c2e02e6-199e-4c0b-8616-1ff986d49433" xsi:nil="true"/>
    <lcf76f155ced4ddcb4097134ff3c332f xmlns="229c973e-8b6c-4b42-893e-f1707e28bc1e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5AB69FA5B7984B8D83022AF7A040BF" ma:contentTypeVersion="16" ma:contentTypeDescription="Create a new document." ma:contentTypeScope="" ma:versionID="10a7ae876cf290fb46cb83c483a75796">
  <xsd:schema xmlns:xsd="http://www.w3.org/2001/XMLSchema" xmlns:xs="http://www.w3.org/2001/XMLSchema" xmlns:p="http://schemas.microsoft.com/office/2006/metadata/properties" xmlns:ns2="229c973e-8b6c-4b42-893e-f1707e28bc1e" xmlns:ns3="3c2e02e6-199e-4c0b-8616-1ff986d49433" targetNamespace="http://schemas.microsoft.com/office/2006/metadata/properties" ma:root="true" ma:fieldsID="a92c89e61bf8e0a2dc8a2d585fc07882" ns2:_="" ns3:_="">
    <xsd:import namespace="229c973e-8b6c-4b42-893e-f1707e28bc1e"/>
    <xsd:import namespace="3c2e02e6-199e-4c0b-8616-1ff986d494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9c973e-8b6c-4b42-893e-f1707e28bc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cbd2e69d-a885-47d9-a849-8bc90acf94c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2e02e6-199e-4c0b-8616-1ff986d4943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d4329f7d-523e-44c9-b0e1-49aa5bd3008e}" ma:internalName="TaxCatchAll" ma:showField="CatchAllData" ma:web="3c2e02e6-199e-4c0b-8616-1ff986d494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8F6AD8-BB5D-4415-84BE-79E2F2487299}">
  <ds:schemaRefs>
    <ds:schemaRef ds:uri="3c2e02e6-199e-4c0b-8616-1ff986d49433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229c973e-8b6c-4b42-893e-f1707e28bc1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96E80DC-5A17-49F1-B5FA-7BFB1E1F1D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9c973e-8b6c-4b42-893e-f1707e28bc1e"/>
    <ds:schemaRef ds:uri="3c2e02e6-199e-4c0b-8616-1ff986d494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48B96AE-D5A3-47D5-8792-C8759B839AE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3076</TotalTime>
  <Words>701</Words>
  <Application>Microsoft Office PowerPoint</Application>
  <PresentationFormat>Widescreen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Corbel</vt:lpstr>
      <vt:lpstr>Basis</vt:lpstr>
      <vt:lpstr>Invasive Species</vt:lpstr>
      <vt:lpstr>What is an Invasive Species?</vt:lpstr>
      <vt:lpstr>Examples of Invasive Species</vt:lpstr>
      <vt:lpstr>Garlic Mustard</vt:lpstr>
      <vt:lpstr>Global Garlic Mustard Field Study (GGMFS) What is it?</vt:lpstr>
      <vt:lpstr>Global Garlic Mustard Field Study (GGMFS) How was the Study Conducted?</vt:lpstr>
      <vt:lpstr>Where the Study was Conducted</vt:lpstr>
      <vt:lpstr>Global Garlic Mustard Field Study (GGMFS) Outcomes</vt:lpstr>
      <vt:lpstr>Extension Activity – Part 1 </vt:lpstr>
      <vt:lpstr>Extension Activity – Part 2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Invasive Species</dc:title>
  <dc:creator>Nicole Bowron</dc:creator>
  <cp:lastModifiedBy>Jade Gabri</cp:lastModifiedBy>
  <cp:revision>114</cp:revision>
  <dcterms:created xsi:type="dcterms:W3CDTF">2022-04-06T13:18:11Z</dcterms:created>
  <dcterms:modified xsi:type="dcterms:W3CDTF">2023-11-27T15:36:33Z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0x010100125AB69FA5B7984B8D83022AF7A040BF</vt:lpwstr>
  </property>
  <property fmtid="{D5CDD505-2E9C-101B-9397-08002B2CF9AE}" pid="3" name="MediaServiceImageTags">
    <vt:lpwstr/>
  </property>
</Properties>
</file>